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gif" ContentType="image/gi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Lst>
  <p:notesMasterIdLst>
    <p:notesMasterId r:id="rId35"/>
  </p:notesMasterIdLst>
  <p:sldIdLst>
    <p:sldId id="311" r:id="rId2"/>
    <p:sldId id="256" r:id="rId3"/>
    <p:sldId id="264" r:id="rId4"/>
    <p:sldId id="260" r:id="rId5"/>
    <p:sldId id="259" r:id="rId6"/>
    <p:sldId id="262" r:id="rId7"/>
    <p:sldId id="323" r:id="rId8"/>
    <p:sldId id="324" r:id="rId9"/>
    <p:sldId id="322" r:id="rId10"/>
    <p:sldId id="265" r:id="rId11"/>
    <p:sldId id="314" r:id="rId12"/>
    <p:sldId id="319" r:id="rId13"/>
    <p:sldId id="267" r:id="rId14"/>
    <p:sldId id="320" r:id="rId15"/>
    <p:sldId id="280" r:id="rId16"/>
    <p:sldId id="321" r:id="rId17"/>
    <p:sldId id="266" r:id="rId18"/>
    <p:sldId id="274" r:id="rId19"/>
    <p:sldId id="269" r:id="rId20"/>
    <p:sldId id="316" r:id="rId21"/>
    <p:sldId id="317" r:id="rId22"/>
    <p:sldId id="261" r:id="rId23"/>
    <p:sldId id="257" r:id="rId24"/>
    <p:sldId id="281" r:id="rId25"/>
    <p:sldId id="273" r:id="rId26"/>
    <p:sldId id="271" r:id="rId27"/>
    <p:sldId id="276" r:id="rId28"/>
    <p:sldId id="318" r:id="rId29"/>
    <p:sldId id="263" r:id="rId30"/>
    <p:sldId id="275" r:id="rId31"/>
    <p:sldId id="258" r:id="rId32"/>
    <p:sldId id="268" r:id="rId33"/>
    <p:sldId id="315" r:id="rId34"/>
  </p:sldIdLst>
  <p:sldSz cx="9144000" cy="5143500" type="screen16x9"/>
  <p:notesSz cx="6858000" cy="9144000"/>
  <p:embeddedFontLst>
    <p:embeddedFont>
      <p:font typeface="PT Sans" panose="020B0604020202020204" charset="0"/>
      <p:regular r:id="rId36"/>
      <p:bold r:id="rId37"/>
      <p:italic r:id="rId38"/>
      <p:boldItalic r:id="rId39"/>
    </p:embeddedFont>
    <p:embeddedFont>
      <p:font typeface="Quicksand SemiBold" panose="020B0604020202020204" charset="0"/>
      <p:regular r:id="rId40"/>
      <p:bold r:id="rId41"/>
    </p:embeddedFont>
    <p:embeddedFont>
      <p:font typeface="Yusei Magic" panose="020B0604020202020204" charset="-128"/>
      <p:regular r:id="rId42"/>
    </p:embeddedFont>
    <p:embeddedFont>
      <p:font typeface="Urbanist ExtraBold" panose="020B0604020202020204" charset="0"/>
      <p:bold r:id="rId43"/>
      <p:boldItalic r:id="rId44"/>
    </p:embeddedFont>
    <p:embeddedFont>
      <p:font typeface="Bebas Neue" panose="020B0604020202020204" charset="0"/>
      <p:regular r:id="rId45"/>
    </p:embeddedFont>
    <p:embeddedFont>
      <p:font typeface="Karla" panose="020B0604020202020204" charset="0"/>
      <p:regular r:id="rId46"/>
      <p:bold r:id="rId47"/>
      <p:italic r:id="rId48"/>
      <p:boldItalic r:id="rId4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AB7DB67-997F-4004-BFED-EEB4ED3D2C0B}">
  <a:tblStyle styleId="{CAB7DB67-997F-4004-BFED-EEB4ED3D2C0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944" autoAdjust="0"/>
    <p:restoredTop sz="94660"/>
  </p:normalViewPr>
  <p:slideViewPr>
    <p:cSldViewPr snapToGrid="0">
      <p:cViewPr varScale="1">
        <p:scale>
          <a:sx n="115" d="100"/>
          <a:sy n="115" d="100"/>
        </p:scale>
        <p:origin x="432" y="10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4.fntdata"/><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7.fntdata"/><Relationship Id="rId47" Type="http://schemas.openxmlformats.org/officeDocument/2006/relationships/font" Target="fonts/font12.fntdata"/><Relationship Id="rId50"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font" Target="fonts/font2.fntdata"/><Relationship Id="rId40" Type="http://schemas.openxmlformats.org/officeDocument/2006/relationships/font" Target="fonts/font5.fntdata"/><Relationship Id="rId45" Type="http://schemas.openxmlformats.org/officeDocument/2006/relationships/font" Target="fonts/font10.fntdata"/><Relationship Id="rId53" Type="http://schemas.openxmlformats.org/officeDocument/2006/relationships/tableStyles" Target="tableStyle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9.fntdata"/><Relationship Id="rId52"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notesMaster" Target="notesMasters/notesMaster1.xml"/><Relationship Id="rId43" Type="http://schemas.openxmlformats.org/officeDocument/2006/relationships/font" Target="fonts/font8.fntdata"/><Relationship Id="rId48" Type="http://schemas.openxmlformats.org/officeDocument/2006/relationships/font" Target="fonts/font13.fntdata"/><Relationship Id="rId8" Type="http://schemas.openxmlformats.org/officeDocument/2006/relationships/slide" Target="slides/slide7.xml"/><Relationship Id="rId51"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font" Target="fonts/font3.fntdata"/><Relationship Id="rId46" Type="http://schemas.openxmlformats.org/officeDocument/2006/relationships/font" Target="fonts/font11.fntdata"/><Relationship Id="rId20" Type="http://schemas.openxmlformats.org/officeDocument/2006/relationships/slide" Target="slides/slide19.xml"/><Relationship Id="rId41"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1.fntdata"/><Relationship Id="rId49"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03763485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95"/>
        <p:cNvGrpSpPr/>
        <p:nvPr/>
      </p:nvGrpSpPr>
      <p:grpSpPr>
        <a:xfrm>
          <a:off x="0" y="0"/>
          <a:ext cx="0" cy="0"/>
          <a:chOff x="0" y="0"/>
          <a:chExt cx="0" cy="0"/>
        </a:xfrm>
      </p:grpSpPr>
      <p:sp>
        <p:nvSpPr>
          <p:cNvPr id="19796" name="Google Shape;19796;g11360713c04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97" name="Google Shape;19797;g11360713c04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68271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86"/>
        <p:cNvGrpSpPr/>
        <p:nvPr/>
      </p:nvGrpSpPr>
      <p:grpSpPr>
        <a:xfrm>
          <a:off x="0" y="0"/>
          <a:ext cx="0" cy="0"/>
          <a:chOff x="0" y="0"/>
          <a:chExt cx="0" cy="0"/>
        </a:xfrm>
      </p:grpSpPr>
      <p:sp>
        <p:nvSpPr>
          <p:cNvPr id="19187" name="Google Shape;19187;g10f9e629ec3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88" name="Google Shape;19188;g10f9e629ec3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686745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36"/>
        <p:cNvGrpSpPr/>
        <p:nvPr/>
      </p:nvGrpSpPr>
      <p:grpSpPr>
        <a:xfrm>
          <a:off x="0" y="0"/>
          <a:ext cx="0" cy="0"/>
          <a:chOff x="0" y="0"/>
          <a:chExt cx="0" cy="0"/>
        </a:xfrm>
      </p:grpSpPr>
      <p:sp>
        <p:nvSpPr>
          <p:cNvPr id="19237" name="Google Shape;19237;g1105afc42a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38" name="Google Shape;19238;g1105afc42a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761416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06"/>
        <p:cNvGrpSpPr/>
        <p:nvPr/>
      </p:nvGrpSpPr>
      <p:grpSpPr>
        <a:xfrm>
          <a:off x="0" y="0"/>
          <a:ext cx="0" cy="0"/>
          <a:chOff x="0" y="0"/>
          <a:chExt cx="0" cy="0"/>
        </a:xfrm>
      </p:grpSpPr>
      <p:sp>
        <p:nvSpPr>
          <p:cNvPr id="19407" name="Google Shape;19407;g11360713c04_0_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08" name="Google Shape;19408;g11360713c04_0_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6108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36"/>
        <p:cNvGrpSpPr/>
        <p:nvPr/>
      </p:nvGrpSpPr>
      <p:grpSpPr>
        <a:xfrm>
          <a:off x="0" y="0"/>
          <a:ext cx="0" cy="0"/>
          <a:chOff x="0" y="0"/>
          <a:chExt cx="0" cy="0"/>
        </a:xfrm>
      </p:grpSpPr>
      <p:sp>
        <p:nvSpPr>
          <p:cNvPr id="19237" name="Google Shape;19237;g1105afc42a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38" name="Google Shape;19238;g1105afc42a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68602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06"/>
        <p:cNvGrpSpPr/>
        <p:nvPr/>
      </p:nvGrpSpPr>
      <p:grpSpPr>
        <a:xfrm>
          <a:off x="0" y="0"/>
          <a:ext cx="0" cy="0"/>
          <a:chOff x="0" y="0"/>
          <a:chExt cx="0" cy="0"/>
        </a:xfrm>
      </p:grpSpPr>
      <p:sp>
        <p:nvSpPr>
          <p:cNvPr id="19407" name="Google Shape;19407;g11360713c04_0_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08" name="Google Shape;19408;g11360713c04_0_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36912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91"/>
        <p:cNvGrpSpPr/>
        <p:nvPr/>
      </p:nvGrpSpPr>
      <p:grpSpPr>
        <a:xfrm>
          <a:off x="0" y="0"/>
          <a:ext cx="0" cy="0"/>
          <a:chOff x="0" y="0"/>
          <a:chExt cx="0" cy="0"/>
        </a:xfrm>
      </p:grpSpPr>
      <p:sp>
        <p:nvSpPr>
          <p:cNvPr id="19592" name="Google Shape;19592;g10f9e629ec3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93" name="Google Shape;19593;g10f9e629ec3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093650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20"/>
        <p:cNvGrpSpPr/>
        <p:nvPr/>
      </p:nvGrpSpPr>
      <p:grpSpPr>
        <a:xfrm>
          <a:off x="0" y="0"/>
          <a:ext cx="0" cy="0"/>
          <a:chOff x="0" y="0"/>
          <a:chExt cx="0" cy="0"/>
        </a:xfrm>
      </p:grpSpPr>
      <p:sp>
        <p:nvSpPr>
          <p:cNvPr id="19421" name="Google Shape;19421;g228ee9a01c7_0_17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22" name="Google Shape;19422;g228ee9a01c7_0_17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59026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09"/>
        <p:cNvGrpSpPr/>
        <p:nvPr/>
      </p:nvGrpSpPr>
      <p:grpSpPr>
        <a:xfrm>
          <a:off x="0" y="0"/>
          <a:ext cx="0" cy="0"/>
          <a:chOff x="0" y="0"/>
          <a:chExt cx="0" cy="0"/>
        </a:xfrm>
      </p:grpSpPr>
      <p:sp>
        <p:nvSpPr>
          <p:cNvPr id="19210" name="Google Shape;19210;g111e7c571f2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11" name="Google Shape;19211;g111e7c571f2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898406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81"/>
        <p:cNvGrpSpPr/>
        <p:nvPr/>
      </p:nvGrpSpPr>
      <p:grpSpPr>
        <a:xfrm>
          <a:off x="0" y="0"/>
          <a:ext cx="0" cy="0"/>
          <a:chOff x="0" y="0"/>
          <a:chExt cx="0" cy="0"/>
        </a:xfrm>
      </p:grpSpPr>
      <p:sp>
        <p:nvSpPr>
          <p:cNvPr id="19382" name="Google Shape;19382;g228ee9a01c7_0_164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83" name="Google Shape;19383;g228ee9a01c7_0_164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7029589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0"/>
        <p:cNvGrpSpPr/>
        <p:nvPr/>
      </p:nvGrpSpPr>
      <p:grpSpPr>
        <a:xfrm>
          <a:off x="0" y="0"/>
          <a:ext cx="0" cy="0"/>
          <a:chOff x="0" y="0"/>
          <a:chExt cx="0" cy="0"/>
        </a:xfrm>
      </p:grpSpPr>
      <p:sp>
        <p:nvSpPr>
          <p:cNvPr id="19291" name="Google Shape;19291;g228ee9a01c7_0_137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92" name="Google Shape;19292;g228ee9a01c7_0_137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920770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32"/>
        <p:cNvGrpSpPr/>
        <p:nvPr/>
      </p:nvGrpSpPr>
      <p:grpSpPr>
        <a:xfrm>
          <a:off x="0" y="0"/>
          <a:ext cx="0" cy="0"/>
          <a:chOff x="0" y="0"/>
          <a:chExt cx="0" cy="0"/>
        </a:xfrm>
      </p:grpSpPr>
      <p:sp>
        <p:nvSpPr>
          <p:cNvPr id="19033" name="Google Shape;19033;g228bb4a117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34" name="Google Shape;19034;g228bb4a117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53759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81"/>
        <p:cNvGrpSpPr/>
        <p:nvPr/>
      </p:nvGrpSpPr>
      <p:grpSpPr>
        <a:xfrm>
          <a:off x="0" y="0"/>
          <a:ext cx="0" cy="0"/>
          <a:chOff x="0" y="0"/>
          <a:chExt cx="0" cy="0"/>
        </a:xfrm>
      </p:grpSpPr>
      <p:sp>
        <p:nvSpPr>
          <p:cNvPr id="19382" name="Google Shape;19382;g228ee9a01c7_0_164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83" name="Google Shape;19383;g228ee9a01c7_0_164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2454692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81"/>
        <p:cNvGrpSpPr/>
        <p:nvPr/>
      </p:nvGrpSpPr>
      <p:grpSpPr>
        <a:xfrm>
          <a:off x="0" y="0"/>
          <a:ext cx="0" cy="0"/>
          <a:chOff x="0" y="0"/>
          <a:chExt cx="0" cy="0"/>
        </a:xfrm>
      </p:grpSpPr>
      <p:sp>
        <p:nvSpPr>
          <p:cNvPr id="19382" name="Google Shape;19382;g228ee9a01c7_0_164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83" name="Google Shape;19383;g228ee9a01c7_0_164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23821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24"/>
        <p:cNvGrpSpPr/>
        <p:nvPr/>
      </p:nvGrpSpPr>
      <p:grpSpPr>
        <a:xfrm>
          <a:off x="0" y="0"/>
          <a:ext cx="0" cy="0"/>
          <a:chOff x="0" y="0"/>
          <a:chExt cx="0" cy="0"/>
        </a:xfrm>
      </p:grpSpPr>
      <p:sp>
        <p:nvSpPr>
          <p:cNvPr id="19125" name="Google Shape;19125;g2289e458988_0_54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26" name="Google Shape;19126;g2289e458988_0_54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623100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50"/>
        <p:cNvGrpSpPr/>
        <p:nvPr/>
      </p:nvGrpSpPr>
      <p:grpSpPr>
        <a:xfrm>
          <a:off x="0" y="0"/>
          <a:ext cx="0" cy="0"/>
          <a:chOff x="0" y="0"/>
          <a:chExt cx="0" cy="0"/>
        </a:xfrm>
      </p:grpSpPr>
      <p:sp>
        <p:nvSpPr>
          <p:cNvPr id="19051" name="Google Shape;19051;g10f9e629ec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52" name="Google Shape;19052;g10f9e629ec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67728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15"/>
        <p:cNvGrpSpPr/>
        <p:nvPr/>
      </p:nvGrpSpPr>
      <p:grpSpPr>
        <a:xfrm>
          <a:off x="0" y="0"/>
          <a:ext cx="0" cy="0"/>
          <a:chOff x="0" y="0"/>
          <a:chExt cx="0" cy="0"/>
        </a:xfrm>
      </p:grpSpPr>
      <p:sp>
        <p:nvSpPr>
          <p:cNvPr id="19616" name="Google Shape;19616;g10f9e629ec3_0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17" name="Google Shape;19617;g10f9e629ec3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93719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69"/>
        <p:cNvGrpSpPr/>
        <p:nvPr/>
      </p:nvGrpSpPr>
      <p:grpSpPr>
        <a:xfrm>
          <a:off x="0" y="0"/>
          <a:ext cx="0" cy="0"/>
          <a:chOff x="0" y="0"/>
          <a:chExt cx="0" cy="0"/>
        </a:xfrm>
      </p:grpSpPr>
      <p:sp>
        <p:nvSpPr>
          <p:cNvPr id="19370" name="Google Shape;19370;g228ee9a01c7_0_15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71" name="Google Shape;19371;g228ee9a01c7_0_15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48945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25"/>
        <p:cNvGrpSpPr/>
        <p:nvPr/>
      </p:nvGrpSpPr>
      <p:grpSpPr>
        <a:xfrm>
          <a:off x="0" y="0"/>
          <a:ext cx="0" cy="0"/>
          <a:chOff x="0" y="0"/>
          <a:chExt cx="0" cy="0"/>
        </a:xfrm>
      </p:grpSpPr>
      <p:sp>
        <p:nvSpPr>
          <p:cNvPr id="19326" name="Google Shape;19326;g228ee9a01c7_0_137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27" name="Google Shape;19327;g228ee9a01c7_0_13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287024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20"/>
        <p:cNvGrpSpPr/>
        <p:nvPr/>
      </p:nvGrpSpPr>
      <p:grpSpPr>
        <a:xfrm>
          <a:off x="0" y="0"/>
          <a:ext cx="0" cy="0"/>
          <a:chOff x="0" y="0"/>
          <a:chExt cx="0" cy="0"/>
        </a:xfrm>
      </p:grpSpPr>
      <p:sp>
        <p:nvSpPr>
          <p:cNvPr id="19421" name="Google Shape;19421;g228ee9a01c7_0_17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22" name="Google Shape;19422;g228ee9a01c7_0_17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266632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20"/>
        <p:cNvGrpSpPr/>
        <p:nvPr/>
      </p:nvGrpSpPr>
      <p:grpSpPr>
        <a:xfrm>
          <a:off x="0" y="0"/>
          <a:ext cx="0" cy="0"/>
          <a:chOff x="0" y="0"/>
          <a:chExt cx="0" cy="0"/>
        </a:xfrm>
      </p:grpSpPr>
      <p:sp>
        <p:nvSpPr>
          <p:cNvPr id="19421" name="Google Shape;19421;g228ee9a01c7_0_17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22" name="Google Shape;19422;g228ee9a01c7_0_17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7931091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59"/>
        <p:cNvGrpSpPr/>
        <p:nvPr/>
      </p:nvGrpSpPr>
      <p:grpSpPr>
        <a:xfrm>
          <a:off x="0" y="0"/>
          <a:ext cx="0" cy="0"/>
          <a:chOff x="0" y="0"/>
          <a:chExt cx="0" cy="0"/>
        </a:xfrm>
      </p:grpSpPr>
      <p:sp>
        <p:nvSpPr>
          <p:cNvPr id="19160" name="Google Shape;19160;g228ee9a01c7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61" name="Google Shape;19161;g228ee9a01c7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6245018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77"/>
        <p:cNvGrpSpPr/>
        <p:nvPr/>
      </p:nvGrpSpPr>
      <p:grpSpPr>
        <a:xfrm>
          <a:off x="0" y="0"/>
          <a:ext cx="0" cy="0"/>
          <a:chOff x="0" y="0"/>
          <a:chExt cx="0" cy="0"/>
        </a:xfrm>
      </p:grpSpPr>
      <p:sp>
        <p:nvSpPr>
          <p:cNvPr id="19178" name="Google Shape;19178;g1105afc42a3_1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79" name="Google Shape;19179;g1105afc42a3_1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198205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06"/>
        <p:cNvGrpSpPr/>
        <p:nvPr/>
      </p:nvGrpSpPr>
      <p:grpSpPr>
        <a:xfrm>
          <a:off x="0" y="0"/>
          <a:ext cx="0" cy="0"/>
          <a:chOff x="0" y="0"/>
          <a:chExt cx="0" cy="0"/>
        </a:xfrm>
      </p:grpSpPr>
      <p:sp>
        <p:nvSpPr>
          <p:cNvPr id="19407" name="Google Shape;19407;g11360713c04_0_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08" name="Google Shape;19408;g11360713c04_0_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6625908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59"/>
        <p:cNvGrpSpPr/>
        <p:nvPr/>
      </p:nvGrpSpPr>
      <p:grpSpPr>
        <a:xfrm>
          <a:off x="0" y="0"/>
          <a:ext cx="0" cy="0"/>
          <a:chOff x="0" y="0"/>
          <a:chExt cx="0" cy="0"/>
        </a:xfrm>
      </p:grpSpPr>
      <p:sp>
        <p:nvSpPr>
          <p:cNvPr id="19060" name="Google Shape;19060;g10f9e629ec3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61" name="Google Shape;19061;g10f9e629ec3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09957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73"/>
        <p:cNvGrpSpPr/>
        <p:nvPr/>
      </p:nvGrpSpPr>
      <p:grpSpPr>
        <a:xfrm>
          <a:off x="0" y="0"/>
          <a:ext cx="0" cy="0"/>
          <a:chOff x="0" y="0"/>
          <a:chExt cx="0" cy="0"/>
        </a:xfrm>
      </p:grpSpPr>
      <p:sp>
        <p:nvSpPr>
          <p:cNvPr id="19274" name="Google Shape;19274;g228ee9a01c7_0_13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75" name="Google Shape;19275;g228ee9a01c7_0_13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4582984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32"/>
        <p:cNvGrpSpPr/>
        <p:nvPr/>
      </p:nvGrpSpPr>
      <p:grpSpPr>
        <a:xfrm>
          <a:off x="0" y="0"/>
          <a:ext cx="0" cy="0"/>
          <a:chOff x="0" y="0"/>
          <a:chExt cx="0" cy="0"/>
        </a:xfrm>
      </p:grpSpPr>
      <p:sp>
        <p:nvSpPr>
          <p:cNvPr id="19033" name="Google Shape;19033;g228bb4a117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34" name="Google Shape;19034;g228bb4a117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982007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08"/>
        <p:cNvGrpSpPr/>
        <p:nvPr/>
      </p:nvGrpSpPr>
      <p:grpSpPr>
        <a:xfrm>
          <a:off x="0" y="0"/>
          <a:ext cx="0" cy="0"/>
          <a:chOff x="0" y="0"/>
          <a:chExt cx="0" cy="0"/>
        </a:xfrm>
      </p:grpSpPr>
      <p:sp>
        <p:nvSpPr>
          <p:cNvPr id="19109" name="Google Shape;19109;g111e7c571f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10" name="Google Shape;19110;g111e7c571f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75917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82"/>
        <p:cNvGrpSpPr/>
        <p:nvPr/>
      </p:nvGrpSpPr>
      <p:grpSpPr>
        <a:xfrm>
          <a:off x="0" y="0"/>
          <a:ext cx="0" cy="0"/>
          <a:chOff x="0" y="0"/>
          <a:chExt cx="0" cy="0"/>
        </a:xfrm>
      </p:grpSpPr>
      <p:sp>
        <p:nvSpPr>
          <p:cNvPr id="19083" name="Google Shape;19083;g228ee9a01c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84" name="Google Shape;19084;g228ee9a01c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479242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42"/>
        <p:cNvGrpSpPr/>
        <p:nvPr/>
      </p:nvGrpSpPr>
      <p:grpSpPr>
        <a:xfrm>
          <a:off x="0" y="0"/>
          <a:ext cx="0" cy="0"/>
          <a:chOff x="0" y="0"/>
          <a:chExt cx="0" cy="0"/>
        </a:xfrm>
      </p:grpSpPr>
      <p:sp>
        <p:nvSpPr>
          <p:cNvPr id="19143" name="Google Shape;19143;g10f9e629ec3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44" name="Google Shape;19144;g10f9e629ec3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16415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86"/>
        <p:cNvGrpSpPr/>
        <p:nvPr/>
      </p:nvGrpSpPr>
      <p:grpSpPr>
        <a:xfrm>
          <a:off x="0" y="0"/>
          <a:ext cx="0" cy="0"/>
          <a:chOff x="0" y="0"/>
          <a:chExt cx="0" cy="0"/>
        </a:xfrm>
      </p:grpSpPr>
      <p:sp>
        <p:nvSpPr>
          <p:cNvPr id="19187" name="Google Shape;19187;g10f9e629ec3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88" name="Google Shape;19188;g10f9e629ec3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80329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cd64b0fedb_0_159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cd64b0fedb_0_159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759999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20"/>
        <p:cNvGrpSpPr/>
        <p:nvPr/>
      </p:nvGrpSpPr>
      <p:grpSpPr>
        <a:xfrm>
          <a:off x="0" y="0"/>
          <a:ext cx="0" cy="0"/>
          <a:chOff x="0" y="0"/>
          <a:chExt cx="0" cy="0"/>
        </a:xfrm>
      </p:grpSpPr>
      <p:sp>
        <p:nvSpPr>
          <p:cNvPr id="19421" name="Google Shape;19421;g228ee9a01c7_0_17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22" name="Google Shape;19422;g228ee9a01c7_0_17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0573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13" y="37"/>
            <a:ext cx="9143768" cy="5143426"/>
            <a:chOff x="100" y="325"/>
            <a:chExt cx="9143768" cy="5143426"/>
          </a:xfrm>
        </p:grpSpPr>
        <p:sp>
          <p:nvSpPr>
            <p:cNvPr id="10" name="Google Shape;10;p2"/>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 name="Google Shape;658;p2"/>
          <p:cNvSpPr txBox="1">
            <a:spLocks noGrp="1"/>
          </p:cNvSpPr>
          <p:nvPr>
            <p:ph type="ctrTitle"/>
          </p:nvPr>
        </p:nvSpPr>
        <p:spPr>
          <a:xfrm>
            <a:off x="806825" y="788550"/>
            <a:ext cx="3698400" cy="30516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5200"/>
              <a:buNone/>
              <a:defRPr sz="5000" b="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659" name="Google Shape;659;p2"/>
          <p:cNvSpPr txBox="1">
            <a:spLocks noGrp="1"/>
          </p:cNvSpPr>
          <p:nvPr>
            <p:ph type="subTitle" idx="1"/>
          </p:nvPr>
        </p:nvSpPr>
        <p:spPr>
          <a:xfrm>
            <a:off x="806800" y="4110328"/>
            <a:ext cx="3698400" cy="373800"/>
          </a:xfrm>
          <a:prstGeom prst="rect">
            <a:avLst/>
          </a:pr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lvl1pPr lvl="0">
              <a:lnSpc>
                <a:spcPct val="100000"/>
              </a:lnSpc>
              <a:spcBef>
                <a:spcPts val="0"/>
              </a:spcBef>
              <a:spcAft>
                <a:spcPts val="0"/>
              </a:spcAft>
              <a:buSzPts val="1400"/>
              <a:buNone/>
              <a:defRPr>
                <a:latin typeface="Quicksand SemiBold"/>
                <a:ea typeface="Quicksand SemiBold"/>
                <a:cs typeface="Quicksand SemiBold"/>
                <a:sym typeface="Quicksand SemiBold"/>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660" name="Google Shape;660;p2"/>
          <p:cNvSpPr>
            <a:spLocks noGrp="1"/>
          </p:cNvSpPr>
          <p:nvPr>
            <p:ph type="pic" idx="2"/>
          </p:nvPr>
        </p:nvSpPr>
        <p:spPr>
          <a:xfrm>
            <a:off x="4978900" y="671850"/>
            <a:ext cx="3450000" cy="3799800"/>
          </a:xfrm>
          <a:prstGeom prst="round2SameRect">
            <a:avLst>
              <a:gd name="adj1" fmla="val 50000"/>
              <a:gd name="adj2" fmla="val 0"/>
            </a:avLst>
          </a:prstGeom>
          <a:noFill/>
          <a:ln w="28575" cap="flat" cmpd="sng">
            <a:solidFill>
              <a:schemeClr val="accent2"/>
            </a:solidFill>
            <a:prstDash val="solid"/>
            <a:round/>
            <a:headEnd type="none" w="sm" len="sm"/>
            <a:tailEnd type="none" w="sm" len="sm"/>
          </a:ln>
        </p:spPr>
      </p:sp>
      <p:sp>
        <p:nvSpPr>
          <p:cNvPr id="661" name="Google Shape;661;p2"/>
          <p:cNvSpPr/>
          <p:nvPr/>
        </p:nvSpPr>
        <p:spPr>
          <a:xfrm flipH="1">
            <a:off x="-68141" y="-44176"/>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6570"/>
        <p:cNvGrpSpPr/>
        <p:nvPr/>
      </p:nvGrpSpPr>
      <p:grpSpPr>
        <a:xfrm>
          <a:off x="0" y="0"/>
          <a:ext cx="0" cy="0"/>
          <a:chOff x="0" y="0"/>
          <a:chExt cx="0" cy="0"/>
        </a:xfrm>
      </p:grpSpPr>
      <p:grpSp>
        <p:nvGrpSpPr>
          <p:cNvPr id="6571" name="Google Shape;6571;p14"/>
          <p:cNvGrpSpPr/>
          <p:nvPr/>
        </p:nvGrpSpPr>
        <p:grpSpPr>
          <a:xfrm>
            <a:off x="113" y="37"/>
            <a:ext cx="9143768" cy="5143426"/>
            <a:chOff x="100" y="325"/>
            <a:chExt cx="9143768" cy="5143426"/>
          </a:xfrm>
        </p:grpSpPr>
        <p:sp>
          <p:nvSpPr>
            <p:cNvPr id="6572" name="Google Shape;6572;p14"/>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4"/>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4"/>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4"/>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4"/>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4"/>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4"/>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4"/>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4"/>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4"/>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4"/>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4"/>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4"/>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4"/>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4"/>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4"/>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4"/>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4"/>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4"/>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4"/>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4"/>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4"/>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4"/>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4"/>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4"/>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4"/>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4"/>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4"/>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4"/>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4"/>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4"/>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4"/>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4"/>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4"/>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4"/>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4"/>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4"/>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4"/>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4"/>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4"/>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4"/>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4"/>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4"/>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4"/>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4"/>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4"/>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4"/>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4"/>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4"/>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4"/>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4"/>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4"/>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4"/>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4"/>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4"/>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4"/>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4"/>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4"/>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4"/>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4"/>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4"/>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4"/>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4"/>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4"/>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4"/>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4"/>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4"/>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4"/>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4"/>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4"/>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4"/>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4"/>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4"/>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4"/>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4"/>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4"/>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4"/>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4"/>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4"/>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4"/>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4"/>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4"/>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4"/>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4"/>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4"/>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4"/>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4"/>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4"/>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4"/>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4"/>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4"/>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4"/>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4"/>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4"/>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4"/>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4"/>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4"/>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4"/>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4"/>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4"/>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4"/>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4"/>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4"/>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4"/>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4"/>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4"/>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4"/>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4"/>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4"/>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4"/>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4"/>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4"/>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4"/>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4"/>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4"/>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4"/>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4"/>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4"/>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4"/>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4"/>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4"/>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4"/>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4"/>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4"/>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4"/>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4"/>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4"/>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4"/>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4"/>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4"/>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4"/>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4"/>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4"/>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4"/>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4"/>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4"/>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4"/>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4"/>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4"/>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4"/>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4"/>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4"/>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4"/>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4"/>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4"/>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4"/>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4"/>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4"/>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4"/>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4"/>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4"/>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4"/>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4"/>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4"/>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4"/>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4"/>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4"/>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4"/>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4"/>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4"/>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4"/>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4"/>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4"/>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4"/>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4"/>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4"/>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4"/>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4"/>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4"/>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4"/>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4"/>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4"/>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4"/>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4"/>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4"/>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4"/>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4"/>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4"/>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4"/>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4"/>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4"/>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4"/>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4"/>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4"/>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4"/>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4"/>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4"/>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4"/>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4"/>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4"/>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4"/>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4"/>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4"/>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4"/>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4"/>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4"/>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4"/>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4"/>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4"/>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4"/>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4"/>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4"/>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4"/>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4"/>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4"/>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4"/>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4"/>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4"/>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4"/>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4"/>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4"/>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4"/>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4"/>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4"/>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4"/>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4"/>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4"/>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4"/>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4"/>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4"/>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4"/>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4"/>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4"/>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4"/>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4"/>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4"/>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4"/>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4"/>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4"/>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4"/>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4"/>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4"/>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4"/>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4"/>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4"/>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4"/>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4"/>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4"/>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4"/>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4"/>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4"/>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4"/>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4"/>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4"/>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4"/>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4"/>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4"/>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4"/>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4"/>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4"/>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4"/>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4"/>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4"/>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4"/>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4"/>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4"/>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4"/>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4"/>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4"/>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4"/>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4"/>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4"/>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4"/>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4"/>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4"/>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4"/>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4"/>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4"/>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4"/>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4"/>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4"/>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4"/>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4"/>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4"/>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4"/>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4"/>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4"/>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4"/>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4"/>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4"/>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4"/>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4"/>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4"/>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4"/>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4"/>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4"/>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4"/>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4"/>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4"/>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4"/>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4"/>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4"/>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4"/>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4"/>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4"/>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4"/>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4"/>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4"/>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4"/>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4"/>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4"/>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4"/>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4"/>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4"/>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4"/>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4"/>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4"/>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4"/>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4"/>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4"/>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4"/>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4"/>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4"/>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4"/>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4"/>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4"/>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4"/>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4"/>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4"/>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4"/>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4"/>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4"/>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4"/>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4"/>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4"/>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4"/>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4"/>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4"/>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4"/>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4"/>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4"/>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4"/>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4"/>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4"/>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4"/>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4"/>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4"/>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4"/>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4"/>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4"/>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4"/>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4"/>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4"/>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4"/>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4"/>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4"/>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4"/>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4"/>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4"/>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4"/>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4"/>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4"/>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4"/>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4"/>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4"/>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4"/>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4"/>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4"/>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4"/>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4"/>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4"/>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4"/>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4"/>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4"/>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4"/>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4"/>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4"/>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4"/>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4"/>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4"/>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4"/>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4"/>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4"/>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4"/>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4"/>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4"/>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4"/>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4"/>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4"/>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4"/>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4"/>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4"/>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4"/>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4"/>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4"/>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4"/>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4"/>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4"/>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4"/>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4"/>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4"/>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4"/>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4"/>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4"/>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4"/>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4"/>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4"/>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4"/>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4"/>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4"/>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4"/>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4"/>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4"/>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4"/>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4"/>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4"/>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4"/>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4"/>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4"/>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4"/>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4"/>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4"/>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4"/>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4"/>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4"/>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4"/>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4"/>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4"/>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4"/>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4"/>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4"/>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4"/>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4"/>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4"/>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4"/>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4"/>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4"/>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4"/>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4"/>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4"/>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4"/>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4"/>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4"/>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4"/>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4"/>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4"/>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4"/>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4"/>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4"/>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4"/>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4"/>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4"/>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4"/>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4"/>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4"/>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4"/>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4"/>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4"/>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4"/>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4"/>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4"/>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4"/>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4"/>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4"/>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4"/>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4"/>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4"/>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4"/>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4"/>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4"/>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4"/>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4"/>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4"/>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4"/>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4"/>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4"/>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4"/>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4"/>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4"/>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4"/>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4"/>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4"/>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4"/>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4"/>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4"/>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4"/>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4"/>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4"/>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4"/>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4"/>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4"/>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4"/>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4"/>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4"/>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4"/>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4"/>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4"/>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4"/>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4"/>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4"/>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4"/>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4"/>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4"/>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4"/>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4"/>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4"/>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4"/>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4"/>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4"/>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4"/>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4"/>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4"/>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4"/>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4"/>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4"/>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4"/>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4"/>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4"/>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4"/>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4"/>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4"/>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4"/>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4"/>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4"/>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4"/>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4"/>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4"/>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4"/>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4"/>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4"/>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4"/>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4"/>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4"/>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4"/>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4"/>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4"/>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4"/>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4"/>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4"/>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4"/>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4"/>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4"/>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4"/>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4"/>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4"/>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4"/>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4"/>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4"/>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4"/>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4"/>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4"/>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4"/>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4"/>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4"/>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4"/>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4"/>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4"/>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4"/>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4"/>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4"/>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4"/>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4"/>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4"/>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4"/>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4"/>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4"/>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4"/>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4"/>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4"/>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4"/>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4"/>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4"/>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4"/>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4"/>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4"/>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4"/>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4"/>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4"/>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4"/>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4"/>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4"/>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4"/>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4"/>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4"/>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4"/>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4"/>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4"/>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4"/>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4"/>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4"/>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4"/>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4"/>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4"/>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4"/>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4"/>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4"/>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4"/>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4"/>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4"/>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4"/>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4"/>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4"/>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4"/>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4"/>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4"/>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4"/>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4"/>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4"/>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4"/>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4"/>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4"/>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4"/>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4"/>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4"/>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4"/>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4"/>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4"/>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4"/>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4"/>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4"/>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4"/>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4"/>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4"/>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4"/>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4"/>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4"/>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4"/>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4"/>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4"/>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4"/>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4"/>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4"/>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4"/>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4"/>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4"/>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4"/>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4"/>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4"/>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4"/>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4"/>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4"/>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4"/>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4"/>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4"/>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4"/>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4"/>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4"/>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4"/>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4"/>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4"/>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4"/>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4"/>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4"/>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4"/>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4"/>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4"/>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4"/>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4"/>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0" name="Google Shape;7220;p14"/>
          <p:cNvSpPr txBox="1">
            <a:spLocks noGrp="1"/>
          </p:cNvSpPr>
          <p:nvPr>
            <p:ph type="title"/>
          </p:nvPr>
        </p:nvSpPr>
        <p:spPr>
          <a:xfrm>
            <a:off x="4529801" y="3939750"/>
            <a:ext cx="3898800" cy="531900"/>
          </a:xfrm>
          <a:prstGeom prst="rect">
            <a:avLst/>
          </a:prstGeom>
          <a:solidFill>
            <a:schemeClr val="lt2"/>
          </a:solidFill>
        </p:spPr>
        <p:txBody>
          <a:bodyPr spcFirstLastPara="1" wrap="square" lIns="91425" tIns="91425" rIns="91425" bIns="91425" anchor="t" anchorCtr="0">
            <a:noAutofit/>
          </a:bodyPr>
          <a:lstStyle>
            <a:lvl1pPr lvl="0" algn="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221" name="Google Shape;7221;p14"/>
          <p:cNvSpPr txBox="1">
            <a:spLocks noGrp="1"/>
          </p:cNvSpPr>
          <p:nvPr>
            <p:ph type="subTitle" idx="1"/>
          </p:nvPr>
        </p:nvSpPr>
        <p:spPr>
          <a:xfrm>
            <a:off x="4529975" y="1313650"/>
            <a:ext cx="3898800" cy="25050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sz="2500"/>
            </a:lvl1pPr>
            <a:lvl2pPr lvl="1" algn="ctr" rtl="0">
              <a:lnSpc>
                <a:spcPct val="100000"/>
              </a:lnSpc>
              <a:spcBef>
                <a:spcPts val="0"/>
              </a:spcBef>
              <a:spcAft>
                <a:spcPts val="0"/>
              </a:spcAft>
              <a:buSzPts val="3500"/>
              <a:buNone/>
              <a:defRPr sz="3500"/>
            </a:lvl2pPr>
            <a:lvl3pPr lvl="2" algn="ctr" rtl="0">
              <a:lnSpc>
                <a:spcPct val="100000"/>
              </a:lnSpc>
              <a:spcBef>
                <a:spcPts val="0"/>
              </a:spcBef>
              <a:spcAft>
                <a:spcPts val="0"/>
              </a:spcAft>
              <a:buSzPts val="3500"/>
              <a:buNone/>
              <a:defRPr sz="3500"/>
            </a:lvl3pPr>
            <a:lvl4pPr lvl="3" algn="ctr" rtl="0">
              <a:lnSpc>
                <a:spcPct val="100000"/>
              </a:lnSpc>
              <a:spcBef>
                <a:spcPts val="0"/>
              </a:spcBef>
              <a:spcAft>
                <a:spcPts val="0"/>
              </a:spcAft>
              <a:buSzPts val="3500"/>
              <a:buNone/>
              <a:defRPr sz="3500"/>
            </a:lvl4pPr>
            <a:lvl5pPr lvl="4" algn="ctr" rtl="0">
              <a:lnSpc>
                <a:spcPct val="100000"/>
              </a:lnSpc>
              <a:spcBef>
                <a:spcPts val="0"/>
              </a:spcBef>
              <a:spcAft>
                <a:spcPts val="0"/>
              </a:spcAft>
              <a:buSzPts val="3500"/>
              <a:buNone/>
              <a:defRPr sz="3500"/>
            </a:lvl5pPr>
            <a:lvl6pPr lvl="5" algn="ctr" rtl="0">
              <a:lnSpc>
                <a:spcPct val="100000"/>
              </a:lnSpc>
              <a:spcBef>
                <a:spcPts val="0"/>
              </a:spcBef>
              <a:spcAft>
                <a:spcPts val="0"/>
              </a:spcAft>
              <a:buSzPts val="3500"/>
              <a:buNone/>
              <a:defRPr sz="3500"/>
            </a:lvl6pPr>
            <a:lvl7pPr lvl="6" algn="ctr" rtl="0">
              <a:lnSpc>
                <a:spcPct val="100000"/>
              </a:lnSpc>
              <a:spcBef>
                <a:spcPts val="0"/>
              </a:spcBef>
              <a:spcAft>
                <a:spcPts val="0"/>
              </a:spcAft>
              <a:buSzPts val="3500"/>
              <a:buNone/>
              <a:defRPr sz="3500"/>
            </a:lvl7pPr>
            <a:lvl8pPr lvl="7" algn="ctr" rtl="0">
              <a:lnSpc>
                <a:spcPct val="100000"/>
              </a:lnSpc>
              <a:spcBef>
                <a:spcPts val="0"/>
              </a:spcBef>
              <a:spcAft>
                <a:spcPts val="0"/>
              </a:spcAft>
              <a:buSzPts val="3500"/>
              <a:buNone/>
              <a:defRPr sz="3500"/>
            </a:lvl8pPr>
            <a:lvl9pPr lvl="8" algn="ctr" rtl="0">
              <a:lnSpc>
                <a:spcPct val="100000"/>
              </a:lnSpc>
              <a:spcBef>
                <a:spcPts val="0"/>
              </a:spcBef>
              <a:spcAft>
                <a:spcPts val="0"/>
              </a:spcAft>
              <a:buSzPts val="3500"/>
              <a:buNone/>
              <a:defRPr sz="3500"/>
            </a:lvl9pPr>
          </a:lstStyle>
          <a:p>
            <a:endParaRPr/>
          </a:p>
        </p:txBody>
      </p:sp>
      <p:sp>
        <p:nvSpPr>
          <p:cNvPr id="7222" name="Google Shape;7222;p14"/>
          <p:cNvSpPr>
            <a:spLocks noGrp="1"/>
          </p:cNvSpPr>
          <p:nvPr>
            <p:ph type="pic" idx="2"/>
          </p:nvPr>
        </p:nvSpPr>
        <p:spPr>
          <a:xfrm>
            <a:off x="715100" y="671850"/>
            <a:ext cx="3450000" cy="3799800"/>
          </a:xfrm>
          <a:prstGeom prst="round2SameRect">
            <a:avLst>
              <a:gd name="adj1" fmla="val 50000"/>
              <a:gd name="adj2" fmla="val 0"/>
            </a:avLst>
          </a:prstGeom>
          <a:noFill/>
          <a:ln w="28575" cap="flat" cmpd="sng">
            <a:solidFill>
              <a:schemeClr val="accent2"/>
            </a:solidFill>
            <a:prstDash val="solid"/>
            <a:round/>
            <a:headEnd type="none" w="sm" len="sm"/>
            <a:tailEnd type="none" w="sm" len="sm"/>
          </a:ln>
        </p:spPr>
      </p:sp>
      <p:sp>
        <p:nvSpPr>
          <p:cNvPr id="7223" name="Google Shape;7223;p14"/>
          <p:cNvSpPr/>
          <p:nvPr/>
        </p:nvSpPr>
        <p:spPr>
          <a:xfrm>
            <a:off x="8015701" y="-60911"/>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7877"/>
        <p:cNvGrpSpPr/>
        <p:nvPr/>
      </p:nvGrpSpPr>
      <p:grpSpPr>
        <a:xfrm>
          <a:off x="0" y="0"/>
          <a:ext cx="0" cy="0"/>
          <a:chOff x="0" y="0"/>
          <a:chExt cx="0" cy="0"/>
        </a:xfrm>
      </p:grpSpPr>
      <p:grpSp>
        <p:nvGrpSpPr>
          <p:cNvPr id="7878" name="Google Shape;7878;p16"/>
          <p:cNvGrpSpPr/>
          <p:nvPr/>
        </p:nvGrpSpPr>
        <p:grpSpPr>
          <a:xfrm>
            <a:off x="113" y="37"/>
            <a:ext cx="9143768" cy="5143426"/>
            <a:chOff x="100" y="325"/>
            <a:chExt cx="9143768" cy="5143426"/>
          </a:xfrm>
        </p:grpSpPr>
        <p:sp>
          <p:nvSpPr>
            <p:cNvPr id="7879" name="Google Shape;7879;p16"/>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6"/>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6"/>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6"/>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6"/>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6"/>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6"/>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6"/>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6"/>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6"/>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6"/>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6"/>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6"/>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6"/>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6"/>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6"/>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6"/>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6"/>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6"/>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6"/>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6"/>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6"/>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6"/>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6"/>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6"/>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6"/>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6"/>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6"/>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6"/>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6"/>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6"/>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6"/>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6"/>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6"/>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6"/>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6"/>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6"/>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6"/>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6"/>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6"/>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6"/>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6"/>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6"/>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6"/>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6"/>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6"/>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6"/>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6"/>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6"/>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6"/>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6"/>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6"/>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6"/>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6"/>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6"/>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6"/>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6"/>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6"/>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6"/>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6"/>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6"/>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6"/>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6"/>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6"/>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6"/>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6"/>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6"/>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6"/>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6"/>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6"/>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6"/>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6"/>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6"/>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6"/>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6"/>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6"/>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6"/>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6"/>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6"/>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6"/>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6"/>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6"/>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6"/>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6"/>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6"/>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6"/>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6"/>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6"/>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6"/>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6"/>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6"/>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6"/>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6"/>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6"/>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6"/>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6"/>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6"/>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6"/>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6"/>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6"/>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6"/>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6"/>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6"/>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6"/>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6"/>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6"/>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6"/>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6"/>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6"/>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6"/>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6"/>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6"/>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6"/>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6"/>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6"/>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6"/>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6"/>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6"/>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6"/>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6"/>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6"/>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6"/>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6"/>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6"/>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6"/>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6"/>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6"/>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6"/>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6"/>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6"/>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6"/>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6"/>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6"/>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6"/>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6"/>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6"/>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6"/>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6"/>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6"/>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6"/>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6"/>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6"/>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6"/>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6"/>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6"/>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6"/>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6"/>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6"/>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6"/>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6"/>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6"/>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6"/>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6"/>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6"/>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6"/>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6"/>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6"/>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6"/>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6"/>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6"/>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6"/>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6"/>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6"/>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6"/>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6"/>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6"/>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6"/>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6"/>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6"/>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6"/>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6"/>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6"/>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6"/>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6"/>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6"/>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6"/>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6"/>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6"/>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6"/>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6"/>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6"/>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6"/>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6"/>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6"/>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6"/>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6"/>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6"/>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6"/>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6"/>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6"/>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6"/>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6"/>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6"/>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6"/>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6"/>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6"/>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6"/>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6"/>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6"/>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6"/>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6"/>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6"/>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6"/>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6"/>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6"/>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6"/>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6"/>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6"/>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6"/>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6"/>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6"/>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6"/>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6"/>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6"/>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6"/>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6"/>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6"/>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6"/>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6"/>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6"/>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6"/>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6"/>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6"/>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6"/>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6"/>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6"/>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6"/>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6"/>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6"/>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6"/>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6"/>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6"/>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6"/>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6"/>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6"/>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6"/>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6"/>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6"/>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6"/>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6"/>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6"/>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6"/>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6"/>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6"/>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6"/>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6"/>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6"/>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6"/>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6"/>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6"/>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6"/>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6"/>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6"/>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6"/>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6"/>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6"/>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6"/>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6"/>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6"/>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6"/>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6"/>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6"/>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6"/>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6"/>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6"/>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6"/>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6"/>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6"/>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6"/>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6"/>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6"/>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6"/>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6"/>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6"/>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6"/>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6"/>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6"/>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6"/>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6"/>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6"/>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6"/>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6"/>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6"/>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6"/>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6"/>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6"/>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6"/>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6"/>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6"/>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6"/>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6"/>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6"/>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6"/>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6"/>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6"/>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6"/>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6"/>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6"/>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6"/>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6"/>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6"/>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6"/>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6"/>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6"/>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6"/>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6"/>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6"/>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6"/>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6"/>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6"/>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6"/>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6"/>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6"/>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6"/>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6"/>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6"/>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6"/>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6"/>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6"/>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6"/>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6"/>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6"/>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6"/>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6"/>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6"/>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6"/>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6"/>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6"/>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6"/>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6"/>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6"/>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6"/>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6"/>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6"/>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6"/>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6"/>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6"/>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6"/>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6"/>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6"/>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6"/>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6"/>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6"/>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6"/>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6"/>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6"/>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6"/>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6"/>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6"/>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6"/>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6"/>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6"/>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6"/>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6"/>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6"/>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6"/>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6"/>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6"/>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6"/>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6"/>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6"/>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6"/>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6"/>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6"/>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6"/>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6"/>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6"/>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6"/>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6"/>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6"/>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6"/>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6"/>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6"/>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6"/>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6"/>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6"/>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6"/>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6"/>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6"/>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6"/>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6"/>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6"/>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6"/>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6"/>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6"/>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6"/>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6"/>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6"/>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6"/>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6"/>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6"/>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6"/>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6"/>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6"/>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6"/>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6"/>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6"/>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6"/>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6"/>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6"/>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6"/>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6"/>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6"/>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6"/>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6"/>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6"/>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6"/>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6"/>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6"/>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6"/>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6"/>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6"/>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6"/>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6"/>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6"/>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6"/>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6"/>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6"/>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6"/>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6"/>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6"/>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6"/>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6"/>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6"/>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6"/>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6"/>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6"/>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6"/>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6"/>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6"/>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6"/>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6"/>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6"/>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6"/>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6"/>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6"/>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6"/>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6"/>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6"/>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6"/>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6"/>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6"/>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6"/>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6"/>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6"/>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6"/>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6"/>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6"/>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6"/>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6"/>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6"/>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6"/>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6"/>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6"/>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6"/>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6"/>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6"/>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6"/>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6"/>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6"/>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6"/>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6"/>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6"/>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6"/>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6"/>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6"/>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6"/>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6"/>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6"/>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6"/>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6"/>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6"/>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6"/>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6"/>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6"/>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6"/>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6"/>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6"/>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6"/>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6"/>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6"/>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6"/>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6"/>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6"/>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6"/>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6"/>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6"/>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6"/>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6"/>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6"/>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6"/>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6"/>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6"/>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6"/>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6"/>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6"/>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6"/>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6"/>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6"/>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6"/>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6"/>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6"/>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6"/>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6"/>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6"/>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6"/>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6"/>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6"/>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6"/>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6"/>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6"/>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6"/>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6"/>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6"/>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6"/>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6"/>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6"/>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6"/>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6"/>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6"/>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6"/>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6"/>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6"/>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6"/>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6"/>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6"/>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6"/>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6"/>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6"/>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6"/>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6"/>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6"/>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6"/>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6"/>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6"/>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6"/>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6"/>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6"/>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6"/>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6"/>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6"/>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6"/>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6"/>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6"/>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6"/>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6"/>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6"/>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6"/>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6"/>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6"/>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6"/>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6"/>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6"/>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6"/>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6"/>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6"/>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6"/>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6"/>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6"/>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6"/>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6"/>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6"/>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6"/>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6"/>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6"/>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6"/>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6"/>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6"/>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6"/>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6"/>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6"/>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6"/>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6"/>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6"/>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6"/>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6"/>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6"/>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6"/>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6"/>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6"/>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6"/>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6"/>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6"/>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6"/>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6"/>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6"/>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6"/>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6"/>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6"/>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6"/>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6"/>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6"/>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6"/>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6"/>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6"/>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6"/>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6"/>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6"/>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6"/>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6"/>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6"/>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6"/>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6"/>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6"/>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6"/>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6"/>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6"/>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6"/>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6"/>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6"/>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6"/>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6"/>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6"/>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6"/>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6"/>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6"/>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6"/>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6"/>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6"/>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6"/>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6"/>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6"/>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6"/>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6"/>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6"/>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6"/>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6"/>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6"/>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6"/>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6"/>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6"/>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6"/>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6"/>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6"/>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6"/>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6"/>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6"/>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6"/>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6"/>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6"/>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6"/>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6"/>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6"/>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6"/>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6"/>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6"/>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6"/>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6"/>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7" name="Google Shape;8527;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528" name="Google Shape;8528;p16"/>
          <p:cNvSpPr/>
          <p:nvPr/>
        </p:nvSpPr>
        <p:spPr>
          <a:xfrm rot="10282932" flipH="1">
            <a:off x="-177247" y="3682731"/>
            <a:ext cx="1055255" cy="1674440"/>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6"/>
          <p:cNvSpPr/>
          <p:nvPr/>
        </p:nvSpPr>
        <p:spPr>
          <a:xfrm>
            <a:off x="8030586" y="-73429"/>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3">
  <p:cSld name="TITLE_ONLY_1_1_1">
    <p:spTree>
      <p:nvGrpSpPr>
        <p:cNvPr id="1" name="Shape 8530"/>
        <p:cNvGrpSpPr/>
        <p:nvPr/>
      </p:nvGrpSpPr>
      <p:grpSpPr>
        <a:xfrm>
          <a:off x="0" y="0"/>
          <a:ext cx="0" cy="0"/>
          <a:chOff x="0" y="0"/>
          <a:chExt cx="0" cy="0"/>
        </a:xfrm>
      </p:grpSpPr>
      <p:grpSp>
        <p:nvGrpSpPr>
          <p:cNvPr id="8531" name="Google Shape;8531;p17"/>
          <p:cNvGrpSpPr/>
          <p:nvPr/>
        </p:nvGrpSpPr>
        <p:grpSpPr>
          <a:xfrm>
            <a:off x="113" y="37"/>
            <a:ext cx="9143768" cy="5143426"/>
            <a:chOff x="100" y="325"/>
            <a:chExt cx="9143768" cy="5143426"/>
          </a:xfrm>
        </p:grpSpPr>
        <p:sp>
          <p:nvSpPr>
            <p:cNvPr id="8532" name="Google Shape;8532;p17"/>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7"/>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7"/>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7"/>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7"/>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7"/>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7"/>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7"/>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7"/>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7"/>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7"/>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7"/>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7"/>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7"/>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7"/>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7"/>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7"/>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7"/>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7"/>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7"/>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7"/>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7"/>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7"/>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7"/>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7"/>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7"/>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7"/>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7"/>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7"/>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7"/>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7"/>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7"/>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7"/>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7"/>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7"/>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7"/>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7"/>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7"/>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7"/>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7"/>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7"/>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7"/>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7"/>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7"/>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7"/>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7"/>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7"/>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7"/>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7"/>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7"/>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7"/>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7"/>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7"/>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7"/>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7"/>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7"/>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7"/>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7"/>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7"/>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7"/>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7"/>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7"/>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7"/>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7"/>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7"/>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7"/>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7"/>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7"/>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7"/>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7"/>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7"/>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7"/>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7"/>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7"/>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7"/>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7"/>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7"/>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7"/>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7"/>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7"/>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7"/>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7"/>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7"/>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7"/>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7"/>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7"/>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7"/>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7"/>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7"/>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7"/>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7"/>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7"/>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7"/>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7"/>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7"/>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7"/>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7"/>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7"/>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7"/>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7"/>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7"/>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7"/>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7"/>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7"/>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7"/>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7"/>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7"/>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7"/>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7"/>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7"/>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7"/>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7"/>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7"/>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7"/>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7"/>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7"/>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7"/>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7"/>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7"/>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7"/>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7"/>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7"/>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7"/>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7"/>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7"/>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7"/>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7"/>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7"/>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7"/>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7"/>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7"/>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7"/>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7"/>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7"/>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7"/>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7"/>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7"/>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7"/>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7"/>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7"/>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7"/>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7"/>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7"/>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7"/>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7"/>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7"/>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7"/>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7"/>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7"/>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7"/>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7"/>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7"/>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7"/>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7"/>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7"/>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7"/>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7"/>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7"/>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7"/>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7"/>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7"/>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7"/>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7"/>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7"/>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7"/>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7"/>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7"/>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7"/>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7"/>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7"/>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7"/>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7"/>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7"/>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7"/>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7"/>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7"/>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7"/>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7"/>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7"/>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7"/>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7"/>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7"/>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7"/>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7"/>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7"/>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7"/>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7"/>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7"/>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7"/>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7"/>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7"/>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7"/>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7"/>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7"/>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7"/>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7"/>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7"/>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7"/>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7"/>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7"/>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7"/>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7"/>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7"/>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7"/>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7"/>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7"/>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7"/>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7"/>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7"/>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7"/>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7"/>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7"/>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7"/>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7"/>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7"/>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7"/>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7"/>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7"/>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7"/>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7"/>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7"/>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7"/>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7"/>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7"/>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7"/>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7"/>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7"/>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7"/>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7"/>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7"/>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7"/>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7"/>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7"/>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7"/>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7"/>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7"/>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7"/>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7"/>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7"/>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7"/>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7"/>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7"/>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7"/>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7"/>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7"/>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7"/>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7"/>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7"/>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7"/>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7"/>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7"/>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7"/>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7"/>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7"/>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7"/>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7"/>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7"/>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7"/>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7"/>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7"/>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7"/>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7"/>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7"/>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7"/>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7"/>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7"/>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7"/>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7"/>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7"/>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7"/>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7"/>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7"/>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7"/>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7"/>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7"/>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7"/>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7"/>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7"/>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7"/>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7"/>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7"/>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7"/>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7"/>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7"/>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7"/>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7"/>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7"/>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7"/>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7"/>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7"/>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7"/>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7"/>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7"/>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7"/>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7"/>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7"/>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7"/>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7"/>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7"/>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7"/>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7"/>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7"/>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7"/>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7"/>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7"/>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7"/>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7"/>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7"/>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7"/>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7"/>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7"/>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7"/>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7"/>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7"/>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7"/>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7"/>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7"/>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7"/>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7"/>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7"/>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7"/>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7"/>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7"/>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7"/>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7"/>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7"/>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7"/>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7"/>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7"/>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7"/>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7"/>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7"/>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7"/>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7"/>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7"/>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7"/>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7"/>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7"/>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7"/>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7"/>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7"/>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7"/>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7"/>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7"/>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7"/>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7"/>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7"/>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7"/>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7"/>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7"/>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7"/>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7"/>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7"/>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7"/>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7"/>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7"/>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7"/>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7"/>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7"/>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7"/>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7"/>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7"/>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7"/>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7"/>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7"/>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7"/>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7"/>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7"/>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7"/>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7"/>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7"/>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7"/>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7"/>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7"/>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7"/>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7"/>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7"/>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7"/>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7"/>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7"/>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7"/>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7"/>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7"/>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7"/>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7"/>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7"/>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7"/>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7"/>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7"/>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7"/>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7"/>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7"/>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7"/>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7"/>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7"/>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7"/>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7"/>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7"/>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7"/>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7"/>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7"/>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7"/>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7"/>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7"/>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7"/>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7"/>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7"/>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7"/>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7"/>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7"/>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7"/>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7"/>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7"/>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7"/>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7"/>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7"/>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7"/>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7"/>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7"/>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7"/>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7"/>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7"/>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7"/>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7"/>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7"/>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7"/>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7"/>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7"/>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7"/>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7"/>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7"/>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7"/>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7"/>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7"/>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7"/>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7"/>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7"/>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7"/>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7"/>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7"/>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7"/>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7"/>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7"/>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7"/>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7"/>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7"/>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7"/>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7"/>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7"/>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7"/>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7"/>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7"/>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7"/>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7"/>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7"/>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7"/>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7"/>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7"/>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7"/>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7"/>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7"/>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7"/>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7"/>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7"/>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7"/>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7"/>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7"/>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7"/>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7"/>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7"/>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7"/>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7"/>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7"/>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7"/>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7"/>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7"/>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7"/>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7"/>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7"/>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7"/>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7"/>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7"/>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7"/>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7"/>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7"/>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7"/>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7"/>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7"/>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7"/>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7"/>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7"/>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7"/>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7"/>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7"/>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7"/>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7"/>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7"/>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7"/>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7"/>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7"/>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7"/>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7"/>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7"/>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7"/>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7"/>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7"/>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7"/>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7"/>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7"/>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7"/>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7"/>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7"/>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7"/>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7"/>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7"/>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7"/>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7"/>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7"/>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7"/>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7"/>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7"/>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7"/>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7"/>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7"/>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7"/>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7"/>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7"/>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7"/>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7"/>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7"/>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7"/>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7"/>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7"/>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7"/>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7"/>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7"/>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7"/>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7"/>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7"/>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7"/>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7"/>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7"/>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7"/>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7"/>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7"/>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7"/>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7"/>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7"/>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7"/>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7"/>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7"/>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7"/>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7"/>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7"/>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7"/>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7"/>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7"/>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7"/>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7"/>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7"/>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7"/>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7"/>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7"/>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7"/>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7"/>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7"/>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7"/>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7"/>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7"/>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7"/>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7"/>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7"/>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7"/>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7"/>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7"/>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7"/>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7"/>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7"/>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7"/>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7"/>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7"/>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7"/>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7"/>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7"/>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7"/>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7"/>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7"/>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7"/>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7"/>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7"/>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7"/>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7"/>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7"/>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7"/>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7"/>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7"/>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7"/>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7"/>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7"/>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7"/>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7"/>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7"/>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7"/>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7"/>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7"/>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7"/>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7"/>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7"/>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7"/>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7"/>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7"/>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7"/>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7"/>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7"/>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7"/>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7"/>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7"/>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7"/>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7"/>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7"/>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7"/>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7"/>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7"/>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7"/>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7"/>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7"/>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7"/>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7"/>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7"/>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7"/>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7"/>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7"/>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7"/>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7"/>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7"/>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7"/>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7"/>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7"/>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7"/>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7"/>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7"/>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7"/>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7"/>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7"/>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7"/>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7"/>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7"/>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7"/>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0" name="Google Shape;9180;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181" name="Google Shape;9181;p17"/>
          <p:cNvSpPr/>
          <p:nvPr/>
        </p:nvSpPr>
        <p:spPr>
          <a:xfrm rot="10155443" flipH="1">
            <a:off x="-642932" y="-748979"/>
            <a:ext cx="1673986" cy="1713597"/>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7"/>
          <p:cNvSpPr/>
          <p:nvPr/>
        </p:nvSpPr>
        <p:spPr>
          <a:xfrm rot="10800000" flipH="1">
            <a:off x="8015701" y="4535937"/>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4_1">
    <p:spTree>
      <p:nvGrpSpPr>
        <p:cNvPr id="1" name="Shape 9183"/>
        <p:cNvGrpSpPr/>
        <p:nvPr/>
      </p:nvGrpSpPr>
      <p:grpSpPr>
        <a:xfrm>
          <a:off x="0" y="0"/>
          <a:ext cx="0" cy="0"/>
          <a:chOff x="0" y="0"/>
          <a:chExt cx="0" cy="0"/>
        </a:xfrm>
      </p:grpSpPr>
      <p:grpSp>
        <p:nvGrpSpPr>
          <p:cNvPr id="9184" name="Google Shape;9184;p18"/>
          <p:cNvGrpSpPr/>
          <p:nvPr/>
        </p:nvGrpSpPr>
        <p:grpSpPr>
          <a:xfrm>
            <a:off x="113" y="37"/>
            <a:ext cx="9143768" cy="5143426"/>
            <a:chOff x="100" y="325"/>
            <a:chExt cx="9143768" cy="5143426"/>
          </a:xfrm>
        </p:grpSpPr>
        <p:sp>
          <p:nvSpPr>
            <p:cNvPr id="9185" name="Google Shape;9185;p18"/>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8"/>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8"/>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8"/>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8"/>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8"/>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8"/>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8"/>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8"/>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8"/>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8"/>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8"/>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8"/>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8"/>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8"/>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8"/>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8"/>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8"/>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8"/>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8"/>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8"/>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8"/>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8"/>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8"/>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8"/>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8"/>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8"/>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8"/>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8"/>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8"/>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8"/>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8"/>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8"/>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8"/>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8"/>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8"/>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8"/>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8"/>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8"/>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8"/>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8"/>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8"/>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8"/>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8"/>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8"/>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8"/>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8"/>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8"/>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8"/>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8"/>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8"/>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8"/>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8"/>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8"/>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8"/>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8"/>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8"/>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8"/>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8"/>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8"/>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8"/>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8"/>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8"/>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8"/>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8"/>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8"/>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8"/>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8"/>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8"/>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8"/>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8"/>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8"/>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8"/>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8"/>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8"/>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8"/>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8"/>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8"/>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8"/>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8"/>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8"/>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8"/>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8"/>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8"/>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8"/>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8"/>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8"/>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8"/>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8"/>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8"/>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8"/>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8"/>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8"/>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8"/>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8"/>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8"/>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8"/>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8"/>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8"/>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8"/>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8"/>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8"/>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8"/>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8"/>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8"/>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8"/>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8"/>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8"/>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8"/>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8"/>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8"/>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8"/>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8"/>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8"/>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8"/>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8"/>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8"/>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8"/>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8"/>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8"/>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8"/>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8"/>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8"/>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8"/>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8"/>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8"/>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8"/>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8"/>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8"/>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8"/>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8"/>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8"/>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8"/>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8"/>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8"/>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8"/>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8"/>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8"/>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8"/>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8"/>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8"/>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8"/>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8"/>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8"/>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8"/>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8"/>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8"/>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8"/>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8"/>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8"/>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8"/>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8"/>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8"/>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8"/>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8"/>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8"/>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8"/>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8"/>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8"/>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8"/>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8"/>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8"/>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8"/>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8"/>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8"/>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8"/>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8"/>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8"/>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8"/>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8"/>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8"/>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8"/>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8"/>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8"/>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8"/>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8"/>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8"/>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8"/>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8"/>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8"/>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8"/>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8"/>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8"/>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8"/>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8"/>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8"/>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8"/>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8"/>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8"/>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8"/>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8"/>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8"/>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8"/>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8"/>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8"/>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8"/>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8"/>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8"/>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8"/>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8"/>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8"/>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8"/>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8"/>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8"/>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8"/>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8"/>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8"/>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8"/>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8"/>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8"/>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8"/>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8"/>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8"/>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8"/>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8"/>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8"/>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8"/>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8"/>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8"/>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8"/>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8"/>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8"/>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8"/>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8"/>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8"/>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8"/>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8"/>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8"/>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8"/>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8"/>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8"/>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8"/>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8"/>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8"/>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8"/>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8"/>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8"/>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8"/>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8"/>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8"/>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8"/>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8"/>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8"/>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8"/>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8"/>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8"/>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8"/>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8"/>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8"/>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8"/>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8"/>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8"/>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8"/>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8"/>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8"/>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8"/>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8"/>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8"/>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8"/>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8"/>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8"/>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8"/>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8"/>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8"/>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8"/>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8"/>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8"/>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8"/>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8"/>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8"/>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8"/>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8"/>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8"/>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8"/>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8"/>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8"/>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8"/>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8"/>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8"/>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8"/>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8"/>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8"/>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8"/>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8"/>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8"/>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8"/>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8"/>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8"/>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8"/>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8"/>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8"/>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8"/>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8"/>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8"/>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8"/>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8"/>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8"/>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8"/>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8"/>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8"/>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8"/>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8"/>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8"/>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8"/>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8"/>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8"/>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8"/>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8"/>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8"/>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8"/>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8"/>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8"/>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8"/>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8"/>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8"/>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8"/>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8"/>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8"/>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8"/>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8"/>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8"/>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8"/>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8"/>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8"/>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8"/>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8"/>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8"/>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8"/>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8"/>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8"/>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8"/>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8"/>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8"/>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8"/>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8"/>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8"/>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8"/>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8"/>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8"/>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8"/>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8"/>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8"/>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8"/>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8"/>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8"/>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8"/>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8"/>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8"/>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8"/>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8"/>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8"/>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8"/>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8"/>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8"/>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8"/>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8"/>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8"/>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8"/>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8"/>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8"/>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8"/>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8"/>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8"/>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8"/>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8"/>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8"/>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8"/>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8"/>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8"/>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8"/>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8"/>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8"/>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8"/>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8"/>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8"/>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8"/>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8"/>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8"/>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8"/>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8"/>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8"/>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8"/>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8"/>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8"/>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8"/>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8"/>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8"/>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8"/>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8"/>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8"/>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8"/>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8"/>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8"/>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8"/>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8"/>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8"/>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8"/>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8"/>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8"/>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8"/>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8"/>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8"/>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8"/>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8"/>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8"/>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8"/>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8"/>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8"/>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8"/>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8"/>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8"/>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8"/>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8"/>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8"/>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8"/>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8"/>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8"/>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8"/>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8"/>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8"/>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8"/>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8"/>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8"/>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8"/>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8"/>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8"/>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8"/>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8"/>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8"/>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8"/>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8"/>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8"/>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8"/>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8"/>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8"/>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8"/>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8"/>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8"/>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8"/>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8"/>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8"/>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8"/>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8"/>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8"/>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8"/>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8"/>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8"/>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8"/>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8"/>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8"/>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8"/>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8"/>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8"/>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8"/>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8"/>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8"/>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8"/>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8"/>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8"/>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8"/>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8"/>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8"/>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8"/>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8"/>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8"/>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8"/>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8"/>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8"/>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8"/>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8"/>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8"/>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8"/>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8"/>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8"/>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8"/>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8"/>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8"/>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8"/>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8"/>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8"/>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8"/>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8"/>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8"/>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8"/>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8"/>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8"/>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8"/>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8"/>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8"/>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8"/>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8"/>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8"/>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8"/>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8"/>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8"/>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8"/>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8"/>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8"/>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8"/>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8"/>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8"/>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8"/>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8"/>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8"/>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8"/>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8"/>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8"/>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8"/>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8"/>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8"/>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8"/>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8"/>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8"/>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8"/>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8"/>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8"/>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8"/>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8"/>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8"/>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8"/>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8"/>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8"/>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8"/>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8"/>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8"/>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8"/>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8"/>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8"/>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8"/>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8"/>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8"/>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8"/>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8"/>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8"/>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8"/>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8"/>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8"/>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8"/>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8"/>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8"/>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8"/>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8"/>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8"/>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8"/>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8"/>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8"/>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8"/>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8"/>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8"/>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8"/>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8"/>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8"/>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8"/>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8"/>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8"/>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8"/>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8"/>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8"/>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8"/>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8"/>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8"/>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8"/>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8"/>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8"/>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8"/>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8"/>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8"/>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8"/>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8"/>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8"/>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8"/>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8"/>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8"/>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8"/>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18"/>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8"/>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8"/>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8"/>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8"/>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8"/>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8"/>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8"/>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8"/>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8"/>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8"/>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8"/>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8"/>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8"/>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8"/>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8"/>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8"/>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8"/>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8"/>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8"/>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8"/>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8"/>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8"/>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8"/>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8"/>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8"/>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8"/>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8"/>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8"/>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8"/>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8"/>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8"/>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8"/>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8"/>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8"/>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8"/>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8"/>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8"/>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8"/>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8"/>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8"/>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8"/>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8"/>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8"/>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8"/>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8"/>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8"/>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8"/>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8"/>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8"/>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8"/>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8"/>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8"/>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8"/>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8"/>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8"/>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8"/>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8"/>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8"/>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8"/>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8"/>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8"/>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8"/>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8"/>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8"/>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8"/>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8"/>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8"/>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8"/>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8"/>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8"/>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8"/>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8"/>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8"/>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3" name="Google Shape;9833;p18"/>
          <p:cNvSpPr txBox="1">
            <a:spLocks noGrp="1"/>
          </p:cNvSpPr>
          <p:nvPr>
            <p:ph type="title"/>
          </p:nvPr>
        </p:nvSpPr>
        <p:spPr>
          <a:xfrm>
            <a:off x="1038234" y="1387900"/>
            <a:ext cx="3081900" cy="1271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vl1pPr>
            <a:lvl2pPr lvl="1" algn="r" rtl="0">
              <a:spcBef>
                <a:spcPts val="0"/>
              </a:spcBef>
              <a:spcAft>
                <a:spcPts val="0"/>
              </a:spcAft>
              <a:buSzPts val="3500"/>
              <a:buNone/>
              <a:defRPr/>
            </a:lvl2pPr>
            <a:lvl3pPr lvl="2" algn="r" rtl="0">
              <a:spcBef>
                <a:spcPts val="0"/>
              </a:spcBef>
              <a:spcAft>
                <a:spcPts val="0"/>
              </a:spcAft>
              <a:buSzPts val="3500"/>
              <a:buNone/>
              <a:defRPr/>
            </a:lvl3pPr>
            <a:lvl4pPr lvl="3" algn="r" rtl="0">
              <a:spcBef>
                <a:spcPts val="0"/>
              </a:spcBef>
              <a:spcAft>
                <a:spcPts val="0"/>
              </a:spcAft>
              <a:buSzPts val="3500"/>
              <a:buNone/>
              <a:defRPr/>
            </a:lvl4pPr>
            <a:lvl5pPr lvl="4" algn="r" rtl="0">
              <a:spcBef>
                <a:spcPts val="0"/>
              </a:spcBef>
              <a:spcAft>
                <a:spcPts val="0"/>
              </a:spcAft>
              <a:buSzPts val="3500"/>
              <a:buNone/>
              <a:defRPr/>
            </a:lvl5pPr>
            <a:lvl6pPr lvl="5" algn="r" rtl="0">
              <a:spcBef>
                <a:spcPts val="0"/>
              </a:spcBef>
              <a:spcAft>
                <a:spcPts val="0"/>
              </a:spcAft>
              <a:buSzPts val="3500"/>
              <a:buNone/>
              <a:defRPr/>
            </a:lvl6pPr>
            <a:lvl7pPr lvl="6" algn="r" rtl="0">
              <a:spcBef>
                <a:spcPts val="0"/>
              </a:spcBef>
              <a:spcAft>
                <a:spcPts val="0"/>
              </a:spcAft>
              <a:buSzPts val="3500"/>
              <a:buNone/>
              <a:defRPr/>
            </a:lvl7pPr>
            <a:lvl8pPr lvl="7" algn="r" rtl="0">
              <a:spcBef>
                <a:spcPts val="0"/>
              </a:spcBef>
              <a:spcAft>
                <a:spcPts val="0"/>
              </a:spcAft>
              <a:buSzPts val="3500"/>
              <a:buNone/>
              <a:defRPr/>
            </a:lvl8pPr>
            <a:lvl9pPr lvl="8" algn="r" rtl="0">
              <a:spcBef>
                <a:spcPts val="0"/>
              </a:spcBef>
              <a:spcAft>
                <a:spcPts val="0"/>
              </a:spcAft>
              <a:buSzPts val="3500"/>
              <a:buNone/>
              <a:defRPr/>
            </a:lvl9pPr>
          </a:lstStyle>
          <a:p>
            <a:endParaRPr/>
          </a:p>
        </p:txBody>
      </p:sp>
      <p:sp>
        <p:nvSpPr>
          <p:cNvPr id="9834" name="Google Shape;9834;p18"/>
          <p:cNvSpPr txBox="1">
            <a:spLocks noGrp="1"/>
          </p:cNvSpPr>
          <p:nvPr>
            <p:ph type="subTitle" idx="1"/>
          </p:nvPr>
        </p:nvSpPr>
        <p:spPr>
          <a:xfrm>
            <a:off x="1038307" y="2659700"/>
            <a:ext cx="3081900" cy="1095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4_1_1">
    <p:spTree>
      <p:nvGrpSpPr>
        <p:cNvPr id="1" name="Shape 9835"/>
        <p:cNvGrpSpPr/>
        <p:nvPr/>
      </p:nvGrpSpPr>
      <p:grpSpPr>
        <a:xfrm>
          <a:off x="0" y="0"/>
          <a:ext cx="0" cy="0"/>
          <a:chOff x="0" y="0"/>
          <a:chExt cx="0" cy="0"/>
        </a:xfrm>
      </p:grpSpPr>
      <p:grpSp>
        <p:nvGrpSpPr>
          <p:cNvPr id="9836" name="Google Shape;9836;p19"/>
          <p:cNvGrpSpPr/>
          <p:nvPr/>
        </p:nvGrpSpPr>
        <p:grpSpPr>
          <a:xfrm>
            <a:off x="113" y="37"/>
            <a:ext cx="9143768" cy="5143426"/>
            <a:chOff x="100" y="325"/>
            <a:chExt cx="9143768" cy="5143426"/>
          </a:xfrm>
        </p:grpSpPr>
        <p:sp>
          <p:nvSpPr>
            <p:cNvPr id="9837" name="Google Shape;9837;p19"/>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9"/>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9"/>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9"/>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9"/>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9"/>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9"/>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9"/>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9"/>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9"/>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9"/>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9"/>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9"/>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9"/>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9"/>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9"/>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9"/>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9"/>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9"/>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9"/>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9"/>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9"/>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9"/>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9"/>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9"/>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9"/>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9"/>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9"/>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9"/>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9"/>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9"/>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9"/>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9"/>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9"/>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9"/>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9"/>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9"/>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9"/>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9"/>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9"/>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9"/>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9"/>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9"/>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9"/>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9"/>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9"/>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9"/>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9"/>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9"/>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9"/>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9"/>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9"/>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9"/>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9"/>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9"/>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9"/>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9"/>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9"/>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9"/>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9"/>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9"/>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9"/>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9"/>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9"/>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9"/>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9"/>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9"/>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9"/>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9"/>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9"/>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9"/>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9"/>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9"/>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9"/>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9"/>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9"/>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9"/>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9"/>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9"/>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9"/>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9"/>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9"/>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9"/>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9"/>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9"/>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9"/>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9"/>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9"/>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9"/>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9"/>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9"/>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9"/>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9"/>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9"/>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9"/>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9"/>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9"/>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9"/>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9"/>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9"/>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9"/>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9"/>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9"/>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9"/>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9"/>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9"/>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9"/>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9"/>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9"/>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9"/>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9"/>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9"/>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9"/>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9"/>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9"/>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9"/>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9"/>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9"/>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9"/>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9"/>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9"/>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9"/>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9"/>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9"/>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9"/>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9"/>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9"/>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9"/>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9"/>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9"/>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9"/>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9"/>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9"/>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9"/>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9"/>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9"/>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9"/>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9"/>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9"/>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9"/>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9"/>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9"/>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9"/>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9"/>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9"/>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9"/>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9"/>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9"/>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9"/>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9"/>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9"/>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9"/>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9"/>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9"/>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9"/>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9"/>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9"/>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9"/>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9"/>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9"/>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9"/>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9"/>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9"/>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9"/>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9"/>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9"/>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9"/>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9"/>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9"/>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9"/>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9"/>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9"/>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9"/>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9"/>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9"/>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9"/>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9"/>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9"/>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9"/>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9"/>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9"/>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9"/>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9"/>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9"/>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9"/>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9"/>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9"/>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9"/>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9"/>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9"/>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9"/>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9"/>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9"/>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9"/>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9"/>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9"/>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9"/>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9"/>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9"/>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9"/>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9"/>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9"/>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9"/>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9"/>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9"/>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9"/>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9"/>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9"/>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9"/>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9"/>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9"/>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9"/>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9"/>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9"/>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9"/>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9"/>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9"/>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9"/>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9"/>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9"/>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9"/>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9"/>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9"/>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9"/>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9"/>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9"/>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9"/>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9"/>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9"/>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9"/>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9"/>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9"/>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9"/>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9"/>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9"/>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9"/>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9"/>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9"/>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9"/>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9"/>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9"/>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9"/>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9"/>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9"/>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9"/>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9"/>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9"/>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9"/>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9"/>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9"/>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9"/>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9"/>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9"/>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9"/>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9"/>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9"/>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9"/>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9"/>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9"/>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9"/>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9"/>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9"/>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9"/>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9"/>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9"/>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9"/>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9"/>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9"/>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9"/>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9"/>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9"/>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9"/>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9"/>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9"/>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9"/>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9"/>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9"/>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9"/>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9"/>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9"/>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9"/>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9"/>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9"/>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9"/>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9"/>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9"/>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9"/>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9"/>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9"/>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9"/>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9"/>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9"/>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9"/>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9"/>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9"/>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9"/>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9"/>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9"/>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9"/>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9"/>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9"/>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9"/>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9"/>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9"/>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9"/>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9"/>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9"/>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9"/>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9"/>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9"/>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9"/>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9"/>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9"/>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9"/>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9"/>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9"/>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9"/>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9"/>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9"/>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9"/>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9"/>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9"/>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9"/>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9"/>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9"/>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9"/>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9"/>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9"/>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9"/>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9"/>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9"/>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9"/>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9"/>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9"/>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9"/>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9"/>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9"/>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9"/>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9"/>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9"/>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9"/>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9"/>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9"/>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9"/>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9"/>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9"/>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9"/>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9"/>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9"/>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9"/>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9"/>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9"/>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9"/>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9"/>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9"/>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9"/>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9"/>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9"/>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9"/>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9"/>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9"/>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9"/>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9"/>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9"/>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9"/>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9"/>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9"/>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9"/>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9"/>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9"/>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9"/>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9"/>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9"/>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9"/>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9"/>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9"/>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9"/>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9"/>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9"/>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9"/>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9"/>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9"/>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9"/>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9"/>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9"/>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9"/>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9"/>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9"/>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9"/>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9"/>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9"/>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9"/>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9"/>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9"/>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9"/>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9"/>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9"/>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9"/>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9"/>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9"/>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9"/>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9"/>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9"/>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9"/>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9"/>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9"/>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9"/>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9"/>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9"/>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9"/>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9"/>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9"/>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9"/>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9"/>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9"/>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9"/>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9"/>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9"/>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9"/>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9"/>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9"/>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9"/>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9"/>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9"/>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9"/>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9"/>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9"/>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9"/>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9"/>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9"/>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9"/>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9"/>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9"/>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9"/>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9"/>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9"/>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9"/>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9"/>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9"/>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9"/>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9"/>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9"/>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9"/>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9"/>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9"/>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9"/>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9"/>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9"/>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9"/>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9"/>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9"/>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9"/>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9"/>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9"/>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9"/>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9"/>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9"/>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9"/>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9"/>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9"/>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9"/>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9"/>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9"/>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9"/>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9"/>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9"/>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9"/>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9"/>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9"/>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9"/>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9"/>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9"/>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9"/>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9"/>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9"/>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9"/>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9"/>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9"/>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9"/>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9"/>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9"/>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9"/>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9"/>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9"/>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9"/>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9"/>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9"/>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9"/>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9"/>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9"/>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9"/>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9"/>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9"/>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9"/>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9"/>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9"/>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9"/>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9"/>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9"/>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9"/>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9"/>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9"/>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9"/>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9"/>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9"/>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9"/>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9"/>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9"/>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9"/>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9"/>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9"/>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9"/>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9"/>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9"/>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9"/>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9"/>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9"/>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9"/>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9"/>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9"/>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9"/>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9"/>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9"/>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9"/>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9"/>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9"/>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9"/>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9"/>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9"/>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9"/>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9"/>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9"/>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9"/>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9"/>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9"/>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9"/>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9"/>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9"/>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9"/>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9"/>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9"/>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9"/>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9"/>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9"/>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9"/>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9"/>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9"/>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9"/>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9"/>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9"/>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9"/>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9"/>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9"/>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9"/>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9"/>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9"/>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9"/>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9"/>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9"/>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9"/>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9"/>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9"/>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9"/>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9"/>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9"/>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9"/>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9"/>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9"/>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9"/>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9"/>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9"/>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9"/>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9"/>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9"/>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9"/>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9"/>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9"/>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9"/>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9"/>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9"/>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9"/>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9"/>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9"/>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9"/>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9"/>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9"/>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9"/>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9"/>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9"/>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9"/>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9"/>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9"/>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9"/>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9"/>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9"/>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9"/>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9"/>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9"/>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9"/>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9"/>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9"/>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9"/>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9"/>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9"/>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9"/>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9"/>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9"/>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9"/>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9"/>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9"/>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9"/>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9"/>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9"/>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9"/>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9"/>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9"/>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9"/>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9"/>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9"/>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9"/>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9"/>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9"/>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9"/>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9"/>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9"/>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9"/>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9"/>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9"/>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9"/>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9"/>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9"/>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9"/>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9"/>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9"/>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9"/>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9"/>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9"/>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9"/>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9"/>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9"/>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9"/>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9"/>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9"/>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9"/>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9"/>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9"/>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9"/>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9"/>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5" name="Google Shape;10485;p19"/>
          <p:cNvSpPr txBox="1">
            <a:spLocks noGrp="1"/>
          </p:cNvSpPr>
          <p:nvPr>
            <p:ph type="title"/>
          </p:nvPr>
        </p:nvSpPr>
        <p:spPr>
          <a:xfrm>
            <a:off x="2134525" y="1062850"/>
            <a:ext cx="4875000" cy="1656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6000"/>
              <a:buNone/>
              <a:defRPr sz="11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10486" name="Google Shape;10486;p19"/>
          <p:cNvSpPr txBox="1">
            <a:spLocks noGrp="1"/>
          </p:cNvSpPr>
          <p:nvPr>
            <p:ph type="subTitle" idx="1"/>
          </p:nvPr>
        </p:nvSpPr>
        <p:spPr>
          <a:xfrm>
            <a:off x="2134675" y="2689925"/>
            <a:ext cx="4875000" cy="7125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87" name="Google Shape;10487;p19"/>
          <p:cNvSpPr/>
          <p:nvPr/>
        </p:nvSpPr>
        <p:spPr>
          <a:xfrm rot="-517068" flipH="1">
            <a:off x="8237667" y="-132106"/>
            <a:ext cx="1055255" cy="1674440"/>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1">
    <p:spTree>
      <p:nvGrpSpPr>
        <p:cNvPr id="1" name="Shape 10488"/>
        <p:cNvGrpSpPr/>
        <p:nvPr/>
      </p:nvGrpSpPr>
      <p:grpSpPr>
        <a:xfrm>
          <a:off x="0" y="0"/>
          <a:ext cx="0" cy="0"/>
          <a:chOff x="0" y="0"/>
          <a:chExt cx="0" cy="0"/>
        </a:xfrm>
      </p:grpSpPr>
      <p:grpSp>
        <p:nvGrpSpPr>
          <p:cNvPr id="10489" name="Google Shape;10489;p20"/>
          <p:cNvGrpSpPr/>
          <p:nvPr/>
        </p:nvGrpSpPr>
        <p:grpSpPr>
          <a:xfrm>
            <a:off x="113" y="37"/>
            <a:ext cx="9143768" cy="5143426"/>
            <a:chOff x="100" y="325"/>
            <a:chExt cx="9143768" cy="5143426"/>
          </a:xfrm>
        </p:grpSpPr>
        <p:sp>
          <p:nvSpPr>
            <p:cNvPr id="10490" name="Google Shape;10490;p20"/>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0"/>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0"/>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0"/>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0"/>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20"/>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20"/>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20"/>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0"/>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20"/>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20"/>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20"/>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20"/>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20"/>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20"/>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20"/>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20"/>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20"/>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20"/>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20"/>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20"/>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20"/>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20"/>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20"/>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20"/>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20"/>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20"/>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20"/>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20"/>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20"/>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20"/>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20"/>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20"/>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20"/>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20"/>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20"/>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20"/>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20"/>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20"/>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20"/>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20"/>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20"/>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20"/>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20"/>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20"/>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20"/>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20"/>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20"/>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20"/>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20"/>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20"/>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20"/>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20"/>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20"/>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20"/>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20"/>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20"/>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20"/>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20"/>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20"/>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20"/>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20"/>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20"/>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20"/>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20"/>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20"/>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20"/>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20"/>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20"/>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20"/>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0"/>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0"/>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0"/>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0"/>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0"/>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0"/>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20"/>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20"/>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20"/>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20"/>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20"/>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20"/>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20"/>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0"/>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20"/>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0"/>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20"/>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20"/>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20"/>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20"/>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0"/>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20"/>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0"/>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20"/>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20"/>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20"/>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20"/>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20"/>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20"/>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20"/>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0"/>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0"/>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0"/>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0"/>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0"/>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20"/>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20"/>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20"/>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20"/>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20"/>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20"/>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0"/>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20"/>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20"/>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20"/>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20"/>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20"/>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20"/>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20"/>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20"/>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0"/>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0"/>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20"/>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20"/>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20"/>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20"/>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20"/>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20"/>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20"/>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20"/>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20"/>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20"/>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0"/>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0"/>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0"/>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0"/>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20"/>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20"/>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20"/>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20"/>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0"/>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0"/>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20"/>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20"/>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20"/>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20"/>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20"/>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0"/>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20"/>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20"/>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20"/>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20"/>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20"/>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20"/>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20"/>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20"/>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20"/>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20"/>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20"/>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20"/>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20"/>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20"/>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20"/>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20"/>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20"/>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20"/>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20"/>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20"/>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20"/>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20"/>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20"/>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20"/>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20"/>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20"/>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20"/>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20"/>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20"/>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20"/>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20"/>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20"/>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0"/>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0"/>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0"/>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20"/>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20"/>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20"/>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0"/>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20"/>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20"/>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20"/>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20"/>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20"/>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20"/>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20"/>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20"/>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20"/>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0"/>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20"/>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20"/>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20"/>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0"/>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0"/>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0"/>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20"/>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20"/>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20"/>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20"/>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20"/>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0"/>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20"/>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20"/>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20"/>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20"/>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0"/>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20"/>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20"/>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20"/>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20"/>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20"/>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20"/>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20"/>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20"/>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0"/>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0"/>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20"/>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0"/>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0"/>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0"/>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20"/>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20"/>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20"/>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20"/>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20"/>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20"/>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20"/>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20"/>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20"/>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20"/>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20"/>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20"/>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20"/>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20"/>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20"/>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20"/>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20"/>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20"/>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20"/>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20"/>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20"/>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20"/>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20"/>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20"/>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20"/>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20"/>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20"/>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20"/>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20"/>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20"/>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20"/>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20"/>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20"/>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20"/>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20"/>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20"/>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20"/>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20"/>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20"/>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0"/>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20"/>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20"/>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20"/>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0"/>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20"/>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20"/>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0"/>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20"/>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20"/>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20"/>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20"/>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0"/>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20"/>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20"/>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0"/>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0"/>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0"/>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20"/>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20"/>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20"/>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20"/>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20"/>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20"/>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20"/>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0"/>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0"/>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20"/>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20"/>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20"/>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20"/>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20"/>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20"/>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0"/>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0"/>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0"/>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0"/>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0"/>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0"/>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0"/>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0"/>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20"/>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20"/>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20"/>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20"/>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20"/>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0"/>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0"/>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0"/>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20"/>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20"/>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20"/>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20"/>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20"/>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20"/>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20"/>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20"/>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20"/>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20"/>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20"/>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20"/>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20"/>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0"/>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20"/>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20"/>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20"/>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0"/>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0"/>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0"/>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20"/>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20"/>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20"/>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20"/>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20"/>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20"/>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20"/>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20"/>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20"/>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20"/>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20"/>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20"/>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20"/>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20"/>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20"/>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20"/>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20"/>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20"/>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20"/>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20"/>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20"/>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20"/>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20"/>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20"/>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20"/>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20"/>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20"/>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20"/>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20"/>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0"/>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0"/>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0"/>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20"/>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0"/>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0"/>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0"/>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0"/>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0"/>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0"/>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0"/>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0"/>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0"/>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0"/>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0"/>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0"/>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0"/>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0"/>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0"/>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0"/>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0"/>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0"/>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0"/>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0"/>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0"/>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20"/>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20"/>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0"/>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0"/>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0"/>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0"/>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0"/>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0"/>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0"/>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0"/>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0"/>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0"/>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20"/>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20"/>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20"/>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20"/>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20"/>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20"/>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0"/>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0"/>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0"/>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0"/>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20"/>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0"/>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0"/>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0"/>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0"/>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0"/>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20"/>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20"/>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20"/>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0"/>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0"/>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0"/>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20"/>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20"/>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20"/>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20"/>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0"/>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0"/>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0"/>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20"/>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20"/>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20"/>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0"/>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0"/>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0"/>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0"/>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0"/>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0"/>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0"/>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0"/>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0"/>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0"/>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0"/>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20"/>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0"/>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0"/>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20"/>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20"/>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20"/>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0"/>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0"/>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0"/>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0"/>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20"/>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20"/>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0"/>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0"/>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0"/>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0"/>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20"/>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20"/>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20"/>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0"/>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0"/>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0"/>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0"/>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0"/>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0"/>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0"/>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0"/>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0"/>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20"/>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20"/>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20"/>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20"/>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20"/>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20"/>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20"/>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20"/>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20"/>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20"/>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20"/>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20"/>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20"/>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20"/>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20"/>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20"/>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20"/>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0"/>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20"/>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20"/>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20"/>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20"/>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20"/>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20"/>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20"/>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20"/>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20"/>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0"/>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0"/>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0"/>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20"/>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20"/>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20"/>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20"/>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20"/>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20"/>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20"/>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20"/>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20"/>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20"/>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20"/>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20"/>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20"/>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20"/>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20"/>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20"/>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20"/>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20"/>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20"/>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20"/>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20"/>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20"/>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20"/>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20"/>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20"/>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20"/>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20"/>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20"/>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20"/>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20"/>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20"/>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20"/>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20"/>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20"/>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20"/>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20"/>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20"/>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20"/>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20"/>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20"/>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20"/>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20"/>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20"/>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20"/>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20"/>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20"/>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20"/>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20"/>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20"/>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20"/>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20"/>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20"/>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0"/>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0"/>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0"/>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20"/>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20"/>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20"/>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0"/>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0"/>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20"/>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20"/>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20"/>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20"/>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20"/>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20"/>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20"/>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20"/>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20"/>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20"/>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20"/>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20"/>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20"/>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20"/>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20"/>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20"/>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20"/>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20"/>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20"/>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20"/>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20"/>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20"/>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20"/>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20"/>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20"/>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20"/>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20"/>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20"/>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20"/>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20"/>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20"/>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20"/>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20"/>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20"/>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20"/>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20"/>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20"/>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20"/>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20"/>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20"/>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20"/>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20"/>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20"/>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20"/>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20"/>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20"/>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20"/>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20"/>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20"/>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20"/>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20"/>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20"/>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20"/>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20"/>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20"/>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20"/>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20"/>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20"/>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20"/>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20"/>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20"/>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20"/>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20"/>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20"/>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20"/>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20"/>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20"/>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20"/>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20"/>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20"/>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20"/>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20"/>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20"/>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20"/>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20"/>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20"/>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20"/>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20"/>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20"/>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20"/>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20"/>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20"/>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20"/>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20"/>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20"/>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8" name="Google Shape;11138;p20"/>
          <p:cNvSpPr txBox="1">
            <a:spLocks noGrp="1"/>
          </p:cNvSpPr>
          <p:nvPr>
            <p:ph type="subTitle" idx="1"/>
          </p:nvPr>
        </p:nvSpPr>
        <p:spPr>
          <a:xfrm>
            <a:off x="720000" y="3121750"/>
            <a:ext cx="3772800" cy="87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4"/>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1139" name="Google Shape;11139;p20"/>
          <p:cNvSpPr txBox="1">
            <a:spLocks noGrp="1"/>
          </p:cNvSpPr>
          <p:nvPr>
            <p:ph type="title"/>
          </p:nvPr>
        </p:nvSpPr>
        <p:spPr>
          <a:xfrm>
            <a:off x="720000" y="1143050"/>
            <a:ext cx="3772800" cy="19785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140" name="Google Shape;11140;p20"/>
          <p:cNvSpPr>
            <a:spLocks noGrp="1"/>
          </p:cNvSpPr>
          <p:nvPr>
            <p:ph type="pic" idx="2"/>
          </p:nvPr>
        </p:nvSpPr>
        <p:spPr>
          <a:xfrm>
            <a:off x="4978900" y="671850"/>
            <a:ext cx="3450000" cy="3799800"/>
          </a:xfrm>
          <a:prstGeom prst="round2SameRect">
            <a:avLst>
              <a:gd name="adj1" fmla="val 50000"/>
              <a:gd name="adj2" fmla="val 0"/>
            </a:avLst>
          </a:prstGeom>
          <a:noFill/>
          <a:ln w="28575" cap="flat" cmpd="sng">
            <a:solidFill>
              <a:schemeClr val="accent2"/>
            </a:solidFill>
            <a:prstDash val="solid"/>
            <a:round/>
            <a:headEnd type="none" w="sm" len="sm"/>
            <a:tailEnd type="none" w="sm" len="sm"/>
          </a:ln>
        </p:spPr>
      </p:sp>
      <p:sp>
        <p:nvSpPr>
          <p:cNvPr id="11141" name="Google Shape;11141;p20"/>
          <p:cNvSpPr/>
          <p:nvPr/>
        </p:nvSpPr>
        <p:spPr>
          <a:xfrm rot="10155443" flipH="1">
            <a:off x="-642932" y="-748979"/>
            <a:ext cx="1673986" cy="1713597"/>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4_1_2">
    <p:spTree>
      <p:nvGrpSpPr>
        <p:cNvPr id="1" name="Shape 11142"/>
        <p:cNvGrpSpPr/>
        <p:nvPr/>
      </p:nvGrpSpPr>
      <p:grpSpPr>
        <a:xfrm>
          <a:off x="0" y="0"/>
          <a:ext cx="0" cy="0"/>
          <a:chOff x="0" y="0"/>
          <a:chExt cx="0" cy="0"/>
        </a:xfrm>
      </p:grpSpPr>
      <p:grpSp>
        <p:nvGrpSpPr>
          <p:cNvPr id="11143" name="Google Shape;11143;p21"/>
          <p:cNvGrpSpPr/>
          <p:nvPr/>
        </p:nvGrpSpPr>
        <p:grpSpPr>
          <a:xfrm>
            <a:off x="113" y="37"/>
            <a:ext cx="9143768" cy="5143426"/>
            <a:chOff x="100" y="325"/>
            <a:chExt cx="9143768" cy="5143426"/>
          </a:xfrm>
        </p:grpSpPr>
        <p:sp>
          <p:nvSpPr>
            <p:cNvPr id="11144" name="Google Shape;11144;p21"/>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1"/>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1"/>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21"/>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21"/>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21"/>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21"/>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21"/>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1"/>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21"/>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21"/>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1"/>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1"/>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1"/>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1"/>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21"/>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21"/>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21"/>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21"/>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21"/>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21"/>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21"/>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21"/>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21"/>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21"/>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21"/>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21"/>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21"/>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21"/>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21"/>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21"/>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21"/>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21"/>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21"/>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21"/>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1"/>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1"/>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1"/>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1"/>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1"/>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1"/>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1"/>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21"/>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21"/>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21"/>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21"/>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21"/>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21"/>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21"/>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21"/>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21"/>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21"/>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21"/>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21"/>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21"/>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21"/>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21"/>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21"/>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21"/>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21"/>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21"/>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21"/>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21"/>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21"/>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21"/>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21"/>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21"/>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21"/>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21"/>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1"/>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1"/>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1"/>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1"/>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1"/>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21"/>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1"/>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1"/>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21"/>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21"/>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21"/>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21"/>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21"/>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21"/>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21"/>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21"/>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21"/>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1"/>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1"/>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21"/>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1"/>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1"/>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21"/>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21"/>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21"/>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21"/>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21"/>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21"/>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21"/>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21"/>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21"/>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21"/>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21"/>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1"/>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1"/>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1"/>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21"/>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21"/>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1"/>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1"/>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1"/>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21"/>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21"/>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21"/>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21"/>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21"/>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21"/>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21"/>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21"/>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21"/>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21"/>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21"/>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21"/>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21"/>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21"/>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1"/>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1"/>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1"/>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21"/>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21"/>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21"/>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21"/>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21"/>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21"/>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21"/>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21"/>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21"/>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21"/>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21"/>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1"/>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21"/>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21"/>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21"/>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21"/>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21"/>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21"/>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21"/>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21"/>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21"/>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21"/>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21"/>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21"/>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21"/>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21"/>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21"/>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21"/>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21"/>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21"/>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1"/>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21"/>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21"/>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21"/>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1"/>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1"/>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21"/>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1"/>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21"/>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21"/>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21"/>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21"/>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21"/>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21"/>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21"/>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21"/>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21"/>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21"/>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21"/>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21"/>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21"/>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21"/>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21"/>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1"/>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1"/>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1"/>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1"/>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21"/>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21"/>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21"/>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1"/>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21"/>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21"/>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21"/>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21"/>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21"/>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1"/>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1"/>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21"/>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21"/>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21"/>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21"/>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21"/>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21"/>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21"/>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21"/>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21"/>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21"/>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21"/>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21"/>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21"/>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21"/>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21"/>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21"/>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21"/>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21"/>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21"/>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21"/>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21"/>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21"/>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1"/>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21"/>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1"/>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21"/>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21"/>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21"/>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21"/>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21"/>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21"/>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21"/>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21"/>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21"/>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21"/>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21"/>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21"/>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21"/>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21"/>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21"/>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21"/>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21"/>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21"/>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21"/>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21"/>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21"/>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21"/>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21"/>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21"/>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21"/>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21"/>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21"/>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21"/>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21"/>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21"/>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21"/>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21"/>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21"/>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21"/>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21"/>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21"/>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21"/>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21"/>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21"/>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21"/>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21"/>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1"/>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1"/>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1"/>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21"/>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21"/>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21"/>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21"/>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1"/>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21"/>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21"/>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1"/>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21"/>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21"/>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21"/>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1"/>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1"/>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1"/>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1"/>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21"/>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1"/>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1"/>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1"/>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1"/>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1"/>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1"/>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1"/>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1"/>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1"/>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1"/>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1"/>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1"/>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1"/>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1"/>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1"/>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21"/>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21"/>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1"/>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1"/>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1"/>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1"/>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1"/>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1"/>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1"/>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1"/>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21"/>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1"/>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1"/>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21"/>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1"/>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21"/>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21"/>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21"/>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21"/>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21"/>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1"/>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1"/>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1"/>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21"/>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21"/>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1"/>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1"/>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1"/>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1"/>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21"/>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1"/>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1"/>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1"/>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21"/>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21"/>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21"/>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21"/>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21"/>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21"/>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1"/>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1"/>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1"/>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21"/>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21"/>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21"/>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21"/>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21"/>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1"/>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21"/>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21"/>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21"/>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21"/>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21"/>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21"/>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21"/>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21"/>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21"/>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21"/>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21"/>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21"/>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21"/>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21"/>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21"/>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21"/>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1"/>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21"/>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21"/>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21"/>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21"/>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21"/>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21"/>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21"/>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21"/>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21"/>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21"/>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21"/>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1"/>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1"/>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21"/>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21"/>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21"/>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21"/>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21"/>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21"/>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21"/>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21"/>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21"/>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21"/>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21"/>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1"/>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21"/>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21"/>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21"/>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21"/>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21"/>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1"/>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21"/>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21"/>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21"/>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21"/>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21"/>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21"/>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21"/>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21"/>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1"/>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1"/>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21"/>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21"/>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21"/>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21"/>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21"/>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1"/>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21"/>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21"/>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1"/>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1"/>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1"/>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21"/>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21"/>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21"/>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21"/>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21"/>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21"/>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21"/>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21"/>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21"/>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21"/>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21"/>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21"/>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21"/>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21"/>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21"/>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21"/>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21"/>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21"/>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21"/>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21"/>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21"/>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21"/>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21"/>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21"/>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21"/>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21"/>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21"/>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21"/>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21"/>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21"/>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21"/>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21"/>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21"/>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21"/>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21"/>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21"/>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21"/>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21"/>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21"/>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21"/>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21"/>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21"/>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21"/>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21"/>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21"/>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21"/>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21"/>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21"/>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21"/>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21"/>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21"/>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21"/>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21"/>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21"/>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21"/>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21"/>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21"/>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21"/>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21"/>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21"/>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21"/>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21"/>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21"/>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21"/>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21"/>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21"/>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21"/>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21"/>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21"/>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21"/>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21"/>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21"/>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21"/>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21"/>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21"/>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21"/>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21"/>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21"/>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21"/>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21"/>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21"/>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21"/>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21"/>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21"/>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21"/>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21"/>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21"/>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21"/>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21"/>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21"/>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21"/>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21"/>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21"/>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21"/>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21"/>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21"/>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21"/>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21"/>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21"/>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21"/>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21"/>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21"/>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21"/>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21"/>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21"/>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21"/>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21"/>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21"/>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21"/>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21"/>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21"/>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21"/>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21"/>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21"/>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21"/>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21"/>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21"/>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21"/>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21"/>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21"/>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21"/>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21"/>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21"/>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21"/>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21"/>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21"/>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21"/>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21"/>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21"/>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21"/>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21"/>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21"/>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21"/>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21"/>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21"/>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21"/>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21"/>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21"/>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21"/>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21"/>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21"/>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21"/>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21"/>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21"/>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21"/>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21"/>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21"/>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21"/>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21"/>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21"/>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21"/>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21"/>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21"/>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21"/>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21"/>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21"/>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21"/>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21"/>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21"/>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21"/>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21"/>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1"/>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1"/>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1"/>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1"/>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1"/>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1"/>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21"/>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21"/>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21"/>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21"/>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21"/>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21"/>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21"/>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21"/>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21"/>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21"/>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21"/>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21"/>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21"/>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21"/>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21"/>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21"/>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21"/>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21"/>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21"/>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21"/>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21"/>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21"/>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21"/>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21"/>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21"/>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21"/>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21"/>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21"/>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21"/>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21"/>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21"/>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21"/>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21"/>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21"/>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21"/>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21"/>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21"/>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21"/>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21"/>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21"/>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21"/>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21"/>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21"/>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21"/>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21"/>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21"/>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21"/>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21"/>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21"/>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21"/>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21"/>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21"/>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21"/>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21"/>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21"/>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21"/>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21"/>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21"/>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21"/>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21"/>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21"/>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21"/>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21"/>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21"/>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21"/>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21"/>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21"/>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21"/>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21"/>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2" name="Google Shape;11792;p21"/>
          <p:cNvSpPr txBox="1">
            <a:spLocks noGrp="1"/>
          </p:cNvSpPr>
          <p:nvPr>
            <p:ph type="title"/>
          </p:nvPr>
        </p:nvSpPr>
        <p:spPr>
          <a:xfrm>
            <a:off x="4639775" y="1806000"/>
            <a:ext cx="363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algn="r" rtl="0">
              <a:spcBef>
                <a:spcPts val="0"/>
              </a:spcBef>
              <a:spcAft>
                <a:spcPts val="0"/>
              </a:spcAft>
              <a:buSzPts val="3500"/>
              <a:buNone/>
              <a:defRPr/>
            </a:lvl2pPr>
            <a:lvl3pPr lvl="2" algn="r" rtl="0">
              <a:spcBef>
                <a:spcPts val="0"/>
              </a:spcBef>
              <a:spcAft>
                <a:spcPts val="0"/>
              </a:spcAft>
              <a:buSzPts val="3500"/>
              <a:buNone/>
              <a:defRPr/>
            </a:lvl3pPr>
            <a:lvl4pPr lvl="3" algn="r" rtl="0">
              <a:spcBef>
                <a:spcPts val="0"/>
              </a:spcBef>
              <a:spcAft>
                <a:spcPts val="0"/>
              </a:spcAft>
              <a:buSzPts val="3500"/>
              <a:buNone/>
              <a:defRPr/>
            </a:lvl4pPr>
            <a:lvl5pPr lvl="4" algn="r" rtl="0">
              <a:spcBef>
                <a:spcPts val="0"/>
              </a:spcBef>
              <a:spcAft>
                <a:spcPts val="0"/>
              </a:spcAft>
              <a:buSzPts val="3500"/>
              <a:buNone/>
              <a:defRPr/>
            </a:lvl5pPr>
            <a:lvl6pPr lvl="5" algn="r" rtl="0">
              <a:spcBef>
                <a:spcPts val="0"/>
              </a:spcBef>
              <a:spcAft>
                <a:spcPts val="0"/>
              </a:spcAft>
              <a:buSzPts val="3500"/>
              <a:buNone/>
              <a:defRPr/>
            </a:lvl6pPr>
            <a:lvl7pPr lvl="6" algn="r" rtl="0">
              <a:spcBef>
                <a:spcPts val="0"/>
              </a:spcBef>
              <a:spcAft>
                <a:spcPts val="0"/>
              </a:spcAft>
              <a:buSzPts val="3500"/>
              <a:buNone/>
              <a:defRPr/>
            </a:lvl7pPr>
            <a:lvl8pPr lvl="7" algn="r" rtl="0">
              <a:spcBef>
                <a:spcPts val="0"/>
              </a:spcBef>
              <a:spcAft>
                <a:spcPts val="0"/>
              </a:spcAft>
              <a:buSzPts val="3500"/>
              <a:buNone/>
              <a:defRPr/>
            </a:lvl8pPr>
            <a:lvl9pPr lvl="8" algn="r" rtl="0">
              <a:spcBef>
                <a:spcPts val="0"/>
              </a:spcBef>
              <a:spcAft>
                <a:spcPts val="0"/>
              </a:spcAft>
              <a:buSzPts val="3500"/>
              <a:buNone/>
              <a:defRPr/>
            </a:lvl9pPr>
          </a:lstStyle>
          <a:p>
            <a:endParaRPr/>
          </a:p>
        </p:txBody>
      </p:sp>
      <p:sp>
        <p:nvSpPr>
          <p:cNvPr id="11793" name="Google Shape;11793;p21"/>
          <p:cNvSpPr txBox="1">
            <a:spLocks noGrp="1"/>
          </p:cNvSpPr>
          <p:nvPr>
            <p:ph type="subTitle" idx="1"/>
          </p:nvPr>
        </p:nvSpPr>
        <p:spPr>
          <a:xfrm>
            <a:off x="4639775" y="2454900"/>
            <a:ext cx="3639300" cy="882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1794" name="Google Shape;11794;p21"/>
          <p:cNvSpPr/>
          <p:nvPr/>
        </p:nvSpPr>
        <p:spPr>
          <a:xfrm rot="-517068" flipH="1">
            <a:off x="8268478" y="-159244"/>
            <a:ext cx="1055255" cy="1674440"/>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21"/>
          <p:cNvSpPr/>
          <p:nvPr/>
        </p:nvSpPr>
        <p:spPr>
          <a:xfrm rot="10800000">
            <a:off x="-68141" y="4518207"/>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
    <p:spTree>
      <p:nvGrpSpPr>
        <p:cNvPr id="1" name="Shape 12451"/>
        <p:cNvGrpSpPr/>
        <p:nvPr/>
      </p:nvGrpSpPr>
      <p:grpSpPr>
        <a:xfrm>
          <a:off x="0" y="0"/>
          <a:ext cx="0" cy="0"/>
          <a:chOff x="0" y="0"/>
          <a:chExt cx="0" cy="0"/>
        </a:xfrm>
      </p:grpSpPr>
      <p:grpSp>
        <p:nvGrpSpPr>
          <p:cNvPr id="12452" name="Google Shape;12452;p23"/>
          <p:cNvGrpSpPr/>
          <p:nvPr/>
        </p:nvGrpSpPr>
        <p:grpSpPr>
          <a:xfrm>
            <a:off x="113" y="37"/>
            <a:ext cx="9143768" cy="5143426"/>
            <a:chOff x="100" y="325"/>
            <a:chExt cx="9143768" cy="5143426"/>
          </a:xfrm>
        </p:grpSpPr>
        <p:sp>
          <p:nvSpPr>
            <p:cNvPr id="12453" name="Google Shape;12453;p23"/>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23"/>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23"/>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23"/>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23"/>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23"/>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3"/>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3"/>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3"/>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23"/>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3"/>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23"/>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23"/>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23"/>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23"/>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23"/>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23"/>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23"/>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23"/>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23"/>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23"/>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23"/>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23"/>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3"/>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3"/>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3"/>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3"/>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3"/>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3"/>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3"/>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23"/>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23"/>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23"/>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23"/>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23"/>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3"/>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3"/>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3"/>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3"/>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23"/>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23"/>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23"/>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23"/>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23"/>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23"/>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23"/>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23"/>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23"/>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23"/>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23"/>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23"/>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23"/>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23"/>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23"/>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23"/>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23"/>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23"/>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23"/>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23"/>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23"/>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23"/>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23"/>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23"/>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23"/>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23"/>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23"/>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23"/>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23"/>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23"/>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3"/>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23"/>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23"/>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23"/>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23"/>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23"/>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23"/>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23"/>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23"/>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3"/>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3"/>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3"/>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3"/>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3"/>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3"/>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3"/>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3"/>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23"/>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23"/>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23"/>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23"/>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23"/>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23"/>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23"/>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23"/>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23"/>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3"/>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3"/>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3"/>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3"/>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3"/>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3"/>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3"/>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23"/>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23"/>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23"/>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23"/>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23"/>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23"/>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23"/>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23"/>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23"/>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3"/>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3"/>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3"/>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3"/>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3"/>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23"/>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23"/>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23"/>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23"/>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23"/>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23"/>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23"/>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3"/>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3"/>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3"/>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3"/>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3"/>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3"/>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3"/>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3"/>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23"/>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23"/>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23"/>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23"/>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23"/>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23"/>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3"/>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3"/>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3"/>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3"/>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23"/>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23"/>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23"/>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23"/>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3"/>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3"/>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3"/>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3"/>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23"/>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23"/>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23"/>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3"/>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3"/>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3"/>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3"/>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3"/>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3"/>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3"/>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3"/>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3"/>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3"/>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23"/>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23"/>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23"/>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23"/>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23"/>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3"/>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3"/>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3"/>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3"/>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3"/>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3"/>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3"/>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3"/>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3"/>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3"/>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3"/>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3"/>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3"/>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3"/>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3"/>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23"/>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23"/>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23"/>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3"/>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3"/>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3"/>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3"/>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3"/>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3"/>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3"/>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3"/>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3"/>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3"/>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23"/>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23"/>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23"/>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23"/>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23"/>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23"/>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23"/>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23"/>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3"/>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3"/>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3"/>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23"/>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23"/>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3"/>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3"/>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23"/>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23"/>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23"/>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23"/>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23"/>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23"/>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3"/>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3"/>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3"/>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3"/>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23"/>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23"/>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23"/>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23"/>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23"/>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23"/>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23"/>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23"/>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23"/>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23"/>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23"/>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23"/>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23"/>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23"/>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23"/>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23"/>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23"/>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23"/>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23"/>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23"/>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23"/>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23"/>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23"/>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23"/>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23"/>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23"/>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23"/>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23"/>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23"/>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23"/>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23"/>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23"/>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23"/>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3"/>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23"/>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23"/>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23"/>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23"/>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23"/>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23"/>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23"/>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23"/>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23"/>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23"/>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3"/>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3"/>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23"/>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23"/>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23"/>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3"/>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23"/>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23"/>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23"/>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23"/>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23"/>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23"/>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23"/>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23"/>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23"/>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23"/>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23"/>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23"/>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3"/>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3"/>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3"/>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3"/>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23"/>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23"/>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23"/>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23"/>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23"/>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23"/>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23"/>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23"/>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23"/>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23"/>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3"/>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23"/>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23"/>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23"/>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23"/>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23"/>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23"/>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23"/>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23"/>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23"/>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23"/>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23"/>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23"/>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23"/>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23"/>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23"/>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23"/>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23"/>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23"/>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23"/>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3"/>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3"/>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23"/>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23"/>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23"/>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23"/>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23"/>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23"/>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23"/>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3"/>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23"/>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23"/>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3"/>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23"/>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23"/>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23"/>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23"/>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23"/>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23"/>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23"/>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3"/>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23"/>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23"/>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23"/>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3"/>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23"/>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23"/>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23"/>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3"/>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3"/>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23"/>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23"/>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23"/>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23"/>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23"/>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23"/>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23"/>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23"/>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3"/>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23"/>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23"/>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3"/>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23"/>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23"/>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23"/>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23"/>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23"/>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23"/>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23"/>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3"/>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23"/>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23"/>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23"/>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23"/>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23"/>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23"/>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23"/>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23"/>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23"/>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23"/>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23"/>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23"/>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23"/>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23"/>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23"/>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23"/>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23"/>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23"/>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23"/>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23"/>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23"/>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23"/>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23"/>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23"/>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23"/>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23"/>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23"/>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23"/>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23"/>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23"/>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23"/>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23"/>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23"/>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23"/>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23"/>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23"/>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23"/>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23"/>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23"/>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23"/>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23"/>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23"/>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23"/>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23"/>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23"/>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23"/>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23"/>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23"/>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23"/>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23"/>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23"/>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23"/>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23"/>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23"/>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23"/>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23"/>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23"/>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23"/>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23"/>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23"/>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23"/>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23"/>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23"/>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23"/>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23"/>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23"/>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23"/>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23"/>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23"/>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23"/>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23"/>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23"/>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23"/>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23"/>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23"/>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3"/>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3"/>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3"/>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23"/>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23"/>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23"/>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23"/>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23"/>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23"/>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3"/>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3"/>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3"/>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23"/>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23"/>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23"/>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23"/>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23"/>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23"/>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23"/>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23"/>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23"/>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23"/>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23"/>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23"/>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23"/>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23"/>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23"/>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23"/>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23"/>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23"/>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23"/>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23"/>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23"/>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23"/>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23"/>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23"/>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23"/>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23"/>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23"/>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23"/>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23"/>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23"/>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23"/>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23"/>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23"/>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23"/>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23"/>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23"/>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23"/>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23"/>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23"/>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23"/>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23"/>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23"/>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23"/>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23"/>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23"/>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23"/>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23"/>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23"/>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23"/>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23"/>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23"/>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23"/>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23"/>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23"/>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23"/>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23"/>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23"/>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23"/>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23"/>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23"/>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23"/>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23"/>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23"/>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23"/>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23"/>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23"/>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23"/>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23"/>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23"/>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23"/>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23"/>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23"/>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23"/>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23"/>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23"/>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23"/>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23"/>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23"/>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23"/>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23"/>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23"/>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23"/>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23"/>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23"/>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23"/>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23"/>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23"/>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23"/>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23"/>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23"/>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23"/>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23"/>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23"/>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23"/>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23"/>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23"/>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23"/>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23"/>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23"/>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23"/>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23"/>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23"/>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23"/>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23"/>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23"/>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23"/>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23"/>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23"/>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23"/>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23"/>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23"/>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23"/>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23"/>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23"/>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23"/>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23"/>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23"/>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23"/>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23"/>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23"/>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23"/>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23"/>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23"/>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23"/>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23"/>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23"/>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23"/>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23"/>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23"/>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23"/>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23"/>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23"/>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23"/>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23"/>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23"/>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23"/>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23"/>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23"/>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23"/>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23"/>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23"/>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23"/>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23"/>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23"/>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23"/>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23"/>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23"/>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23"/>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23"/>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23"/>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23"/>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23"/>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23"/>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23"/>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23"/>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23"/>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23"/>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23"/>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23"/>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23"/>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23"/>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23"/>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23"/>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23"/>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23"/>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23"/>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23"/>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23"/>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23"/>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23"/>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23"/>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23"/>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23"/>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23"/>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23"/>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23"/>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23"/>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23"/>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23"/>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23"/>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23"/>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23"/>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23"/>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23"/>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23"/>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23"/>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23"/>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23"/>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23"/>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23"/>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23"/>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23"/>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23"/>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23"/>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23"/>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1" name="Google Shape;13101;p23"/>
          <p:cNvSpPr txBox="1">
            <a:spLocks noGrp="1"/>
          </p:cNvSpPr>
          <p:nvPr>
            <p:ph type="subTitle" idx="1"/>
          </p:nvPr>
        </p:nvSpPr>
        <p:spPr>
          <a:xfrm>
            <a:off x="1290763" y="3331625"/>
            <a:ext cx="2907600" cy="522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102" name="Google Shape;13102;p23"/>
          <p:cNvSpPr txBox="1">
            <a:spLocks noGrp="1"/>
          </p:cNvSpPr>
          <p:nvPr>
            <p:ph type="subTitle" idx="2"/>
          </p:nvPr>
        </p:nvSpPr>
        <p:spPr>
          <a:xfrm>
            <a:off x="4945638" y="3331625"/>
            <a:ext cx="2907600" cy="522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103" name="Google Shape;13103;p23"/>
          <p:cNvSpPr txBox="1">
            <a:spLocks noGrp="1"/>
          </p:cNvSpPr>
          <p:nvPr>
            <p:ph type="subTitle" idx="3"/>
          </p:nvPr>
        </p:nvSpPr>
        <p:spPr>
          <a:xfrm>
            <a:off x="1290763" y="3738400"/>
            <a:ext cx="2907600" cy="71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104" name="Google Shape;13104;p23"/>
          <p:cNvSpPr txBox="1">
            <a:spLocks noGrp="1"/>
          </p:cNvSpPr>
          <p:nvPr>
            <p:ph type="subTitle" idx="4"/>
          </p:nvPr>
        </p:nvSpPr>
        <p:spPr>
          <a:xfrm>
            <a:off x="4945638" y="3738400"/>
            <a:ext cx="2907600" cy="71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105" name="Google Shape;13105;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106" name="Google Shape;13106;p23"/>
          <p:cNvSpPr/>
          <p:nvPr/>
        </p:nvSpPr>
        <p:spPr>
          <a:xfrm rot="-517068" flipH="1">
            <a:off x="-112297" y="3771281"/>
            <a:ext cx="1055255" cy="1674440"/>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1_1">
    <p:spTree>
      <p:nvGrpSpPr>
        <p:cNvPr id="1" name="Shape 13107"/>
        <p:cNvGrpSpPr/>
        <p:nvPr/>
      </p:nvGrpSpPr>
      <p:grpSpPr>
        <a:xfrm>
          <a:off x="0" y="0"/>
          <a:ext cx="0" cy="0"/>
          <a:chOff x="0" y="0"/>
          <a:chExt cx="0" cy="0"/>
        </a:xfrm>
      </p:grpSpPr>
      <p:grpSp>
        <p:nvGrpSpPr>
          <p:cNvPr id="13108" name="Google Shape;13108;p24"/>
          <p:cNvGrpSpPr/>
          <p:nvPr/>
        </p:nvGrpSpPr>
        <p:grpSpPr>
          <a:xfrm>
            <a:off x="113" y="37"/>
            <a:ext cx="9143768" cy="5143426"/>
            <a:chOff x="100" y="325"/>
            <a:chExt cx="9143768" cy="5143426"/>
          </a:xfrm>
        </p:grpSpPr>
        <p:sp>
          <p:nvSpPr>
            <p:cNvPr id="13109" name="Google Shape;13109;p24"/>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24"/>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24"/>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24"/>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24"/>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24"/>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24"/>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24"/>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24"/>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24"/>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24"/>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24"/>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24"/>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24"/>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24"/>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24"/>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24"/>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24"/>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24"/>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24"/>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24"/>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24"/>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24"/>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24"/>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24"/>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24"/>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24"/>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24"/>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24"/>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24"/>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24"/>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24"/>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24"/>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24"/>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24"/>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24"/>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24"/>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24"/>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24"/>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24"/>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24"/>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24"/>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24"/>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24"/>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24"/>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24"/>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24"/>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24"/>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24"/>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24"/>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24"/>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24"/>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24"/>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24"/>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24"/>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24"/>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24"/>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24"/>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24"/>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24"/>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24"/>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24"/>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24"/>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24"/>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24"/>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24"/>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24"/>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24"/>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24"/>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24"/>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24"/>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24"/>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24"/>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24"/>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24"/>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24"/>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24"/>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24"/>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24"/>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24"/>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24"/>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24"/>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24"/>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24"/>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24"/>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24"/>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24"/>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24"/>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24"/>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24"/>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24"/>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24"/>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24"/>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24"/>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24"/>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24"/>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24"/>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24"/>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24"/>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24"/>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24"/>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24"/>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24"/>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24"/>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24"/>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24"/>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24"/>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24"/>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24"/>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24"/>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24"/>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24"/>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24"/>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24"/>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24"/>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24"/>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24"/>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24"/>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24"/>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24"/>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24"/>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24"/>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24"/>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24"/>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24"/>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24"/>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24"/>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24"/>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24"/>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24"/>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24"/>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24"/>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24"/>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24"/>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24"/>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24"/>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24"/>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24"/>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24"/>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24"/>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24"/>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24"/>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24"/>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24"/>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24"/>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24"/>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24"/>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24"/>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24"/>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24"/>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24"/>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24"/>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24"/>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24"/>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24"/>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24"/>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24"/>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24"/>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24"/>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24"/>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24"/>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24"/>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24"/>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24"/>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24"/>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24"/>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24"/>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24"/>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24"/>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24"/>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24"/>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24"/>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24"/>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24"/>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24"/>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24"/>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24"/>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24"/>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24"/>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24"/>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24"/>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24"/>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24"/>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24"/>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24"/>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24"/>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24"/>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24"/>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24"/>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24"/>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24"/>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24"/>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24"/>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24"/>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24"/>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24"/>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24"/>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24"/>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24"/>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24"/>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24"/>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24"/>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24"/>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24"/>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24"/>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24"/>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24"/>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24"/>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24"/>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24"/>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24"/>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24"/>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24"/>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24"/>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24"/>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24"/>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24"/>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24"/>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24"/>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24"/>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24"/>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24"/>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24"/>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24"/>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24"/>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24"/>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24"/>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24"/>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24"/>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24"/>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24"/>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24"/>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24"/>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24"/>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24"/>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24"/>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24"/>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24"/>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24"/>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24"/>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24"/>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24"/>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24"/>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24"/>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24"/>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24"/>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24"/>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24"/>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24"/>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24"/>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24"/>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24"/>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24"/>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24"/>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24"/>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24"/>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24"/>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24"/>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24"/>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24"/>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24"/>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24"/>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24"/>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24"/>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24"/>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24"/>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24"/>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24"/>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24"/>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24"/>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24"/>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24"/>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24"/>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24"/>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24"/>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24"/>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24"/>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24"/>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24"/>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24"/>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24"/>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24"/>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24"/>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24"/>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24"/>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24"/>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24"/>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24"/>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24"/>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24"/>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24"/>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24"/>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24"/>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24"/>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24"/>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24"/>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24"/>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24"/>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24"/>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24"/>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24"/>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24"/>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24"/>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24"/>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24"/>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24"/>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24"/>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24"/>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24"/>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24"/>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24"/>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24"/>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24"/>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24"/>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24"/>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24"/>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24"/>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24"/>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24"/>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24"/>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24"/>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24"/>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24"/>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24"/>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24"/>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24"/>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24"/>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24"/>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24"/>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24"/>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24"/>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24"/>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24"/>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24"/>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24"/>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24"/>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24"/>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24"/>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24"/>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24"/>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24"/>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24"/>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24"/>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24"/>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24"/>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24"/>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24"/>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24"/>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24"/>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24"/>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24"/>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24"/>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24"/>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24"/>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24"/>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24"/>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24"/>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24"/>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24"/>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24"/>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24"/>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24"/>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24"/>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24"/>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24"/>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24"/>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24"/>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24"/>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24"/>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24"/>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24"/>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24"/>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24"/>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24"/>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24"/>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24"/>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24"/>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24"/>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24"/>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24"/>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24"/>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24"/>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24"/>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24"/>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24"/>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24"/>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24"/>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24"/>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24"/>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24"/>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24"/>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24"/>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24"/>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24"/>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24"/>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24"/>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24"/>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24"/>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24"/>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24"/>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24"/>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24"/>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24"/>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24"/>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24"/>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24"/>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24"/>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24"/>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24"/>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24"/>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24"/>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24"/>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24"/>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24"/>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24"/>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24"/>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24"/>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24"/>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24"/>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24"/>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24"/>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24"/>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24"/>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24"/>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24"/>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24"/>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24"/>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24"/>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24"/>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24"/>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24"/>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24"/>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24"/>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24"/>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24"/>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24"/>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24"/>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24"/>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24"/>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24"/>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24"/>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24"/>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24"/>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24"/>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24"/>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24"/>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24"/>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24"/>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24"/>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24"/>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24"/>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24"/>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24"/>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24"/>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24"/>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24"/>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24"/>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24"/>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24"/>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24"/>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24"/>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24"/>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24"/>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24"/>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24"/>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24"/>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24"/>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24"/>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24"/>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24"/>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24"/>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24"/>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24"/>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24"/>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24"/>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24"/>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24"/>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24"/>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24"/>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24"/>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24"/>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24"/>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24"/>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24"/>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24"/>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24"/>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24"/>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24"/>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24"/>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24"/>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24"/>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24"/>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24"/>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24"/>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24"/>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24"/>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24"/>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24"/>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24"/>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24"/>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24"/>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24"/>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24"/>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24"/>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24"/>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24"/>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24"/>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24"/>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24"/>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24"/>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24"/>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24"/>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24"/>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24"/>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24"/>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24"/>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24"/>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24"/>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24"/>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24"/>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24"/>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24"/>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24"/>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24"/>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24"/>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24"/>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24"/>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24"/>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24"/>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24"/>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24"/>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24"/>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24"/>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24"/>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24"/>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24"/>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24"/>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24"/>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24"/>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24"/>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24"/>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24"/>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24"/>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24"/>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24"/>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24"/>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24"/>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24"/>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24"/>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24"/>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24"/>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24"/>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24"/>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24"/>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24"/>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24"/>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24"/>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24"/>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24"/>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24"/>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24"/>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24"/>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24"/>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24"/>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24"/>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24"/>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24"/>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24"/>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24"/>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24"/>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24"/>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24"/>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24"/>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24"/>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24"/>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24"/>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24"/>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24"/>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24"/>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24"/>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24"/>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24"/>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24"/>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24"/>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24"/>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24"/>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24"/>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24"/>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24"/>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24"/>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24"/>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24"/>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24"/>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24"/>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24"/>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24"/>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24"/>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24"/>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24"/>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24"/>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24"/>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24"/>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24"/>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24"/>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24"/>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24"/>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24"/>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24"/>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24"/>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24"/>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24"/>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24"/>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24"/>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24"/>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24"/>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24"/>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24"/>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24"/>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24"/>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24"/>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24"/>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24"/>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24"/>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24"/>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24"/>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24"/>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24"/>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24"/>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24"/>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24"/>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24"/>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24"/>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24"/>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24"/>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24"/>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24"/>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24"/>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24"/>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24"/>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24"/>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24"/>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24"/>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24"/>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24"/>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24"/>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24"/>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24"/>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24"/>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57" name="Google Shape;1375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758" name="Google Shape;13758;p24"/>
          <p:cNvSpPr txBox="1">
            <a:spLocks noGrp="1"/>
          </p:cNvSpPr>
          <p:nvPr>
            <p:ph type="subTitle" idx="1"/>
          </p:nvPr>
        </p:nvSpPr>
        <p:spPr>
          <a:xfrm>
            <a:off x="2074125" y="2949297"/>
            <a:ext cx="4995900" cy="135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59" name="Google Shape;13759;p24"/>
          <p:cNvSpPr txBox="1">
            <a:spLocks noGrp="1"/>
          </p:cNvSpPr>
          <p:nvPr>
            <p:ph type="subTitle" idx="2"/>
          </p:nvPr>
        </p:nvSpPr>
        <p:spPr>
          <a:xfrm>
            <a:off x="2074125" y="1339175"/>
            <a:ext cx="4995900" cy="135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60" name="Google Shape;13760;p24"/>
          <p:cNvSpPr/>
          <p:nvPr/>
        </p:nvSpPr>
        <p:spPr>
          <a:xfrm flipH="1">
            <a:off x="-68141" y="-80168"/>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3761"/>
        <p:cNvGrpSpPr/>
        <p:nvPr/>
      </p:nvGrpSpPr>
      <p:grpSpPr>
        <a:xfrm>
          <a:off x="0" y="0"/>
          <a:ext cx="0" cy="0"/>
          <a:chOff x="0" y="0"/>
          <a:chExt cx="0" cy="0"/>
        </a:xfrm>
      </p:grpSpPr>
      <p:grpSp>
        <p:nvGrpSpPr>
          <p:cNvPr id="13762" name="Google Shape;13762;p25"/>
          <p:cNvGrpSpPr/>
          <p:nvPr/>
        </p:nvGrpSpPr>
        <p:grpSpPr>
          <a:xfrm>
            <a:off x="113" y="37"/>
            <a:ext cx="9143768" cy="5143426"/>
            <a:chOff x="100" y="325"/>
            <a:chExt cx="9143768" cy="5143426"/>
          </a:xfrm>
        </p:grpSpPr>
        <p:sp>
          <p:nvSpPr>
            <p:cNvPr id="13763" name="Google Shape;13763;p25"/>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25"/>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25"/>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25"/>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25"/>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25"/>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25"/>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25"/>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25"/>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25"/>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25"/>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25"/>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25"/>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25"/>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25"/>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25"/>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25"/>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25"/>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25"/>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25"/>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25"/>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25"/>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25"/>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25"/>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25"/>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25"/>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25"/>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25"/>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25"/>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25"/>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25"/>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25"/>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25"/>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25"/>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25"/>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25"/>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25"/>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25"/>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25"/>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25"/>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25"/>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25"/>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25"/>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25"/>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25"/>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25"/>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25"/>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25"/>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25"/>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25"/>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25"/>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25"/>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25"/>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25"/>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25"/>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25"/>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25"/>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25"/>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25"/>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25"/>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25"/>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25"/>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25"/>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25"/>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25"/>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25"/>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25"/>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25"/>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25"/>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25"/>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25"/>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25"/>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25"/>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25"/>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25"/>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25"/>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25"/>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25"/>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25"/>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25"/>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25"/>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25"/>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25"/>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25"/>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25"/>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25"/>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25"/>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25"/>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25"/>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25"/>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25"/>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25"/>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25"/>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25"/>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25"/>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25"/>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25"/>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25"/>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25"/>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25"/>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25"/>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25"/>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25"/>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25"/>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25"/>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25"/>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25"/>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25"/>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25"/>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25"/>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25"/>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25"/>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25"/>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25"/>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25"/>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25"/>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25"/>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25"/>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25"/>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25"/>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25"/>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25"/>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25"/>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25"/>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25"/>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25"/>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25"/>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25"/>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25"/>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25"/>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25"/>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25"/>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25"/>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25"/>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25"/>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25"/>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25"/>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25"/>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25"/>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25"/>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25"/>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25"/>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25"/>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25"/>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25"/>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25"/>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25"/>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25"/>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25"/>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25"/>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25"/>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25"/>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25"/>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25"/>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25"/>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25"/>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25"/>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25"/>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25"/>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25"/>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25"/>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25"/>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25"/>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25"/>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25"/>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25"/>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25"/>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25"/>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25"/>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25"/>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25"/>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25"/>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25"/>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25"/>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25"/>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25"/>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25"/>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25"/>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25"/>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25"/>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25"/>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25"/>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25"/>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25"/>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25"/>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25"/>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25"/>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25"/>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25"/>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25"/>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25"/>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25"/>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25"/>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25"/>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25"/>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25"/>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25"/>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25"/>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25"/>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25"/>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25"/>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25"/>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25"/>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25"/>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25"/>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25"/>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25"/>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25"/>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25"/>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25"/>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25"/>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25"/>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25"/>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25"/>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25"/>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25"/>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25"/>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25"/>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25"/>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25"/>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25"/>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25"/>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25"/>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25"/>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25"/>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25"/>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25"/>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25"/>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25"/>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25"/>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25"/>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25"/>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25"/>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25"/>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25"/>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25"/>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25"/>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25"/>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25"/>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25"/>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25"/>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25"/>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25"/>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25"/>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25"/>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25"/>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25"/>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25"/>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25"/>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25"/>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25"/>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25"/>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25"/>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25"/>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25"/>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25"/>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25"/>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25"/>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25"/>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25"/>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25"/>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25"/>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25"/>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25"/>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25"/>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25"/>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25"/>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25"/>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25"/>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25"/>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25"/>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25"/>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25"/>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25"/>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25"/>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25"/>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25"/>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25"/>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25"/>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25"/>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25"/>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25"/>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25"/>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25"/>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25"/>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25"/>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25"/>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25"/>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25"/>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25"/>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25"/>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25"/>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25"/>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25"/>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25"/>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25"/>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25"/>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25"/>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25"/>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25"/>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25"/>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25"/>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25"/>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25"/>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25"/>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25"/>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25"/>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25"/>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25"/>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25"/>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25"/>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25"/>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25"/>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25"/>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25"/>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25"/>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25"/>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25"/>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25"/>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25"/>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25"/>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25"/>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25"/>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25"/>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25"/>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25"/>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25"/>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25"/>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25"/>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25"/>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25"/>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25"/>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25"/>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25"/>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25"/>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25"/>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25"/>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25"/>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25"/>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25"/>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25"/>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25"/>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25"/>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25"/>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25"/>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25"/>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25"/>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25"/>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25"/>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25"/>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25"/>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25"/>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25"/>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25"/>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25"/>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25"/>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25"/>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25"/>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25"/>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25"/>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25"/>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25"/>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25"/>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25"/>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25"/>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25"/>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25"/>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25"/>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25"/>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25"/>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25"/>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25"/>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25"/>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25"/>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25"/>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25"/>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25"/>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25"/>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25"/>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25"/>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25"/>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25"/>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25"/>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25"/>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25"/>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25"/>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25"/>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25"/>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25"/>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25"/>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25"/>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25"/>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25"/>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25"/>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25"/>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25"/>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25"/>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25"/>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25"/>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25"/>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25"/>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25"/>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25"/>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25"/>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25"/>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25"/>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25"/>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25"/>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25"/>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25"/>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25"/>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25"/>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25"/>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25"/>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25"/>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25"/>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25"/>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25"/>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25"/>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25"/>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25"/>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25"/>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25"/>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25"/>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25"/>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25"/>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25"/>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25"/>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25"/>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25"/>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25"/>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25"/>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25"/>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25"/>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25"/>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25"/>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25"/>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25"/>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25"/>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25"/>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25"/>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25"/>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25"/>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25"/>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25"/>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25"/>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25"/>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25"/>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25"/>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25"/>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25"/>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25"/>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25"/>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25"/>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25"/>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25"/>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25"/>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25"/>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25"/>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25"/>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25"/>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25"/>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25"/>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25"/>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25"/>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25"/>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25"/>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25"/>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25"/>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25"/>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25"/>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25"/>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25"/>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25"/>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25"/>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25"/>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25"/>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25"/>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25"/>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25"/>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25"/>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25"/>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25"/>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25"/>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25"/>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25"/>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25"/>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25"/>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25"/>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25"/>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25"/>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25"/>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25"/>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25"/>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25"/>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25"/>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25"/>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25"/>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25"/>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25"/>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25"/>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25"/>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25"/>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25"/>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25"/>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25"/>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25"/>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25"/>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25"/>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25"/>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25"/>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25"/>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25"/>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25"/>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25"/>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25"/>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25"/>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25"/>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25"/>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25"/>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25"/>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25"/>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25"/>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25"/>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25"/>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25"/>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25"/>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25"/>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25"/>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25"/>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25"/>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25"/>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25"/>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25"/>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25"/>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25"/>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25"/>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25"/>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25"/>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25"/>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25"/>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25"/>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25"/>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25"/>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25"/>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25"/>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25"/>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25"/>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25"/>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25"/>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25"/>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25"/>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25"/>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25"/>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25"/>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25"/>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25"/>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25"/>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25"/>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25"/>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25"/>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25"/>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25"/>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25"/>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25"/>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25"/>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25"/>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25"/>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25"/>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25"/>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25"/>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25"/>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25"/>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25"/>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25"/>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25"/>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25"/>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25"/>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25"/>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25"/>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25"/>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25"/>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25"/>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25"/>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25"/>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25"/>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25"/>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25"/>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25"/>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25"/>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25"/>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25"/>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25"/>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25"/>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25"/>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25"/>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25"/>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25"/>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25"/>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25"/>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25"/>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25"/>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25"/>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25"/>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25"/>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25"/>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25"/>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25"/>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25"/>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25"/>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25"/>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25"/>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25"/>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25"/>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25"/>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25"/>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25"/>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25"/>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25"/>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25"/>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25"/>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25"/>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25"/>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25"/>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25"/>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25"/>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25"/>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25"/>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25"/>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25"/>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25"/>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25"/>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25"/>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25"/>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25"/>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25"/>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25"/>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25"/>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25"/>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25"/>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25"/>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25"/>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25"/>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25"/>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25"/>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25"/>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25"/>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25"/>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1" name="Google Shape;14411;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412" name="Google Shape;14412;p25"/>
          <p:cNvSpPr txBox="1">
            <a:spLocks noGrp="1"/>
          </p:cNvSpPr>
          <p:nvPr>
            <p:ph type="subTitle" idx="1"/>
          </p:nvPr>
        </p:nvSpPr>
        <p:spPr>
          <a:xfrm>
            <a:off x="3238425" y="1231175"/>
            <a:ext cx="3550500" cy="4335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413" name="Google Shape;14413;p25"/>
          <p:cNvSpPr txBox="1">
            <a:spLocks noGrp="1"/>
          </p:cNvSpPr>
          <p:nvPr>
            <p:ph type="subTitle" idx="2"/>
          </p:nvPr>
        </p:nvSpPr>
        <p:spPr>
          <a:xfrm>
            <a:off x="3238425" y="1524329"/>
            <a:ext cx="3550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14" name="Google Shape;14414;p25"/>
          <p:cNvSpPr txBox="1">
            <a:spLocks noGrp="1"/>
          </p:cNvSpPr>
          <p:nvPr>
            <p:ph type="subTitle" idx="3"/>
          </p:nvPr>
        </p:nvSpPr>
        <p:spPr>
          <a:xfrm>
            <a:off x="3238425" y="2703864"/>
            <a:ext cx="3550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15" name="Google Shape;14415;p25"/>
          <p:cNvSpPr txBox="1">
            <a:spLocks noGrp="1"/>
          </p:cNvSpPr>
          <p:nvPr>
            <p:ph type="subTitle" idx="4"/>
          </p:nvPr>
        </p:nvSpPr>
        <p:spPr>
          <a:xfrm>
            <a:off x="3238425" y="3883400"/>
            <a:ext cx="3550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16" name="Google Shape;14416;p25"/>
          <p:cNvSpPr txBox="1">
            <a:spLocks noGrp="1"/>
          </p:cNvSpPr>
          <p:nvPr>
            <p:ph type="subTitle" idx="5"/>
          </p:nvPr>
        </p:nvSpPr>
        <p:spPr>
          <a:xfrm>
            <a:off x="3238425" y="2410708"/>
            <a:ext cx="3550500" cy="4335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417" name="Google Shape;14417;p25"/>
          <p:cNvSpPr txBox="1">
            <a:spLocks noGrp="1"/>
          </p:cNvSpPr>
          <p:nvPr>
            <p:ph type="subTitle" idx="6"/>
          </p:nvPr>
        </p:nvSpPr>
        <p:spPr>
          <a:xfrm>
            <a:off x="3238425" y="3590242"/>
            <a:ext cx="3550500" cy="4335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418" name="Google Shape;14418;p25"/>
          <p:cNvSpPr/>
          <p:nvPr/>
        </p:nvSpPr>
        <p:spPr>
          <a:xfrm rot="10155443" flipH="1">
            <a:off x="-642932" y="-748979"/>
            <a:ext cx="1673986" cy="1713597"/>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62"/>
        <p:cNvGrpSpPr/>
        <p:nvPr/>
      </p:nvGrpSpPr>
      <p:grpSpPr>
        <a:xfrm>
          <a:off x="0" y="0"/>
          <a:ext cx="0" cy="0"/>
          <a:chOff x="0" y="0"/>
          <a:chExt cx="0" cy="0"/>
        </a:xfrm>
      </p:grpSpPr>
      <p:grpSp>
        <p:nvGrpSpPr>
          <p:cNvPr id="663" name="Google Shape;663;p3"/>
          <p:cNvGrpSpPr/>
          <p:nvPr/>
        </p:nvGrpSpPr>
        <p:grpSpPr>
          <a:xfrm>
            <a:off x="113" y="37"/>
            <a:ext cx="9143768" cy="5143426"/>
            <a:chOff x="100" y="325"/>
            <a:chExt cx="9143768" cy="5143426"/>
          </a:xfrm>
        </p:grpSpPr>
        <p:sp>
          <p:nvSpPr>
            <p:cNvPr id="664" name="Google Shape;664;p3"/>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 name="Google Shape;1312;p3"/>
          <p:cNvSpPr txBox="1">
            <a:spLocks noGrp="1"/>
          </p:cNvSpPr>
          <p:nvPr>
            <p:ph type="title"/>
          </p:nvPr>
        </p:nvSpPr>
        <p:spPr>
          <a:xfrm>
            <a:off x="720000" y="2589594"/>
            <a:ext cx="3843600" cy="8418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sz="5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13" name="Google Shape;1313;p3"/>
          <p:cNvSpPr txBox="1">
            <a:spLocks noGrp="1"/>
          </p:cNvSpPr>
          <p:nvPr>
            <p:ph type="title" idx="2" hasCustomPrompt="1"/>
          </p:nvPr>
        </p:nvSpPr>
        <p:spPr>
          <a:xfrm>
            <a:off x="791300" y="1122256"/>
            <a:ext cx="1290900" cy="1290000"/>
          </a:xfrm>
          <a:prstGeom prst="rect">
            <a:avLst/>
          </a:prstGeom>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6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14" name="Google Shape;1314;p3"/>
          <p:cNvSpPr txBox="1">
            <a:spLocks noGrp="1"/>
          </p:cNvSpPr>
          <p:nvPr>
            <p:ph type="subTitle" idx="1"/>
          </p:nvPr>
        </p:nvSpPr>
        <p:spPr>
          <a:xfrm>
            <a:off x="720000" y="3542149"/>
            <a:ext cx="3843600" cy="408000"/>
          </a:xfrm>
          <a:prstGeom prst="rect">
            <a:avLst/>
          </a:prstGeom>
          <a:solidFill>
            <a:schemeClr val="lt2"/>
          </a:solidFill>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15" name="Google Shape;1315;p3"/>
          <p:cNvSpPr/>
          <p:nvPr/>
        </p:nvSpPr>
        <p:spPr>
          <a:xfrm flipH="1">
            <a:off x="-68141" y="-60911"/>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a:spLocks noGrp="1"/>
          </p:cNvSpPr>
          <p:nvPr>
            <p:ph type="pic" idx="3"/>
          </p:nvPr>
        </p:nvSpPr>
        <p:spPr>
          <a:xfrm>
            <a:off x="4978900" y="671850"/>
            <a:ext cx="3450000" cy="3799800"/>
          </a:xfrm>
          <a:prstGeom prst="round2SameRect">
            <a:avLst>
              <a:gd name="adj1" fmla="val 50000"/>
              <a:gd name="adj2" fmla="val 0"/>
            </a:avLst>
          </a:prstGeom>
          <a:noFill/>
          <a:ln w="28575" cap="flat" cmpd="sng">
            <a:solidFill>
              <a:schemeClr val="accent2"/>
            </a:solidFill>
            <a:prstDash val="solid"/>
            <a:round/>
            <a:headEnd type="none" w="sm" len="sm"/>
            <a:tailEnd type="none" w="sm" len="sm"/>
          </a:ln>
        </p:spPr>
      </p:sp>
      <p:sp>
        <p:nvSpPr>
          <p:cNvPr id="1317" name="Google Shape;1317;p3"/>
          <p:cNvSpPr/>
          <p:nvPr/>
        </p:nvSpPr>
        <p:spPr>
          <a:xfrm rot="10800000">
            <a:off x="8240335" y="3371055"/>
            <a:ext cx="1201641" cy="1906718"/>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419"/>
        <p:cNvGrpSpPr/>
        <p:nvPr/>
      </p:nvGrpSpPr>
      <p:grpSpPr>
        <a:xfrm>
          <a:off x="0" y="0"/>
          <a:ext cx="0" cy="0"/>
          <a:chOff x="0" y="0"/>
          <a:chExt cx="0" cy="0"/>
        </a:xfrm>
      </p:grpSpPr>
      <p:grpSp>
        <p:nvGrpSpPr>
          <p:cNvPr id="14420" name="Google Shape;14420;p26"/>
          <p:cNvGrpSpPr/>
          <p:nvPr/>
        </p:nvGrpSpPr>
        <p:grpSpPr>
          <a:xfrm>
            <a:off x="113" y="37"/>
            <a:ext cx="9143768" cy="5143426"/>
            <a:chOff x="100" y="325"/>
            <a:chExt cx="9143768" cy="5143426"/>
          </a:xfrm>
        </p:grpSpPr>
        <p:sp>
          <p:nvSpPr>
            <p:cNvPr id="14421" name="Google Shape;14421;p26"/>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26"/>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26"/>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26"/>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26"/>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26"/>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26"/>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26"/>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26"/>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26"/>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26"/>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26"/>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26"/>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26"/>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26"/>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26"/>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26"/>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26"/>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26"/>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26"/>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26"/>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26"/>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26"/>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26"/>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26"/>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26"/>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26"/>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26"/>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26"/>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26"/>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26"/>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26"/>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26"/>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26"/>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26"/>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26"/>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26"/>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26"/>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26"/>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26"/>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26"/>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26"/>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26"/>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26"/>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26"/>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26"/>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26"/>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26"/>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26"/>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26"/>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26"/>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26"/>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26"/>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26"/>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26"/>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26"/>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26"/>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26"/>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26"/>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26"/>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26"/>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26"/>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26"/>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26"/>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26"/>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26"/>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26"/>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26"/>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26"/>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26"/>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26"/>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26"/>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26"/>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26"/>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26"/>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26"/>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26"/>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26"/>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26"/>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26"/>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26"/>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26"/>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26"/>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26"/>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26"/>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26"/>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26"/>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26"/>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26"/>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26"/>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26"/>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26"/>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26"/>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26"/>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26"/>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26"/>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26"/>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26"/>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26"/>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26"/>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26"/>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26"/>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26"/>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26"/>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26"/>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26"/>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26"/>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26"/>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26"/>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26"/>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26"/>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26"/>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26"/>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26"/>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26"/>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26"/>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26"/>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26"/>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26"/>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26"/>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26"/>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26"/>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26"/>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26"/>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26"/>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26"/>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26"/>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26"/>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26"/>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26"/>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26"/>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26"/>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26"/>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26"/>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26"/>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26"/>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26"/>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26"/>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26"/>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26"/>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26"/>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26"/>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26"/>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26"/>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26"/>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26"/>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26"/>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26"/>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26"/>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26"/>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26"/>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26"/>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26"/>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26"/>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26"/>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26"/>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26"/>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26"/>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26"/>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26"/>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26"/>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26"/>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26"/>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26"/>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26"/>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26"/>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26"/>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26"/>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26"/>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26"/>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26"/>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26"/>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26"/>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26"/>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26"/>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26"/>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26"/>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26"/>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26"/>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26"/>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26"/>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26"/>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26"/>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26"/>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26"/>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26"/>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26"/>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26"/>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26"/>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26"/>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26"/>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26"/>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26"/>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26"/>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26"/>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26"/>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26"/>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26"/>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26"/>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26"/>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26"/>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26"/>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26"/>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26"/>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26"/>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26"/>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26"/>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26"/>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26"/>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26"/>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26"/>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26"/>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26"/>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26"/>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26"/>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26"/>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26"/>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26"/>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26"/>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26"/>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26"/>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26"/>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26"/>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26"/>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26"/>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26"/>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26"/>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26"/>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26"/>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26"/>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26"/>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26"/>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26"/>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26"/>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26"/>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26"/>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26"/>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26"/>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26"/>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26"/>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26"/>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26"/>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26"/>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26"/>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26"/>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26"/>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26"/>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26"/>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26"/>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26"/>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26"/>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26"/>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26"/>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26"/>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26"/>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26"/>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26"/>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26"/>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26"/>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26"/>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26"/>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26"/>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26"/>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26"/>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26"/>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26"/>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26"/>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26"/>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26"/>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26"/>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26"/>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26"/>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26"/>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26"/>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26"/>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26"/>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26"/>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26"/>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26"/>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26"/>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26"/>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26"/>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26"/>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26"/>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26"/>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26"/>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26"/>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26"/>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26"/>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26"/>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26"/>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26"/>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26"/>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26"/>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26"/>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26"/>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26"/>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26"/>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26"/>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26"/>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26"/>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26"/>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26"/>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26"/>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26"/>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26"/>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26"/>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26"/>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26"/>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26"/>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26"/>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26"/>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26"/>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26"/>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26"/>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26"/>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26"/>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26"/>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26"/>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26"/>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26"/>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26"/>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26"/>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26"/>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26"/>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26"/>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26"/>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26"/>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26"/>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26"/>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26"/>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26"/>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26"/>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26"/>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26"/>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26"/>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26"/>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26"/>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26"/>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26"/>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26"/>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26"/>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26"/>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26"/>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26"/>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26"/>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26"/>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26"/>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26"/>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26"/>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26"/>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26"/>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26"/>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26"/>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26"/>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26"/>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26"/>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26"/>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26"/>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26"/>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26"/>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26"/>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26"/>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26"/>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26"/>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26"/>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26"/>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26"/>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26"/>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26"/>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26"/>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26"/>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26"/>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26"/>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26"/>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26"/>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26"/>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26"/>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26"/>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26"/>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26"/>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26"/>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26"/>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26"/>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26"/>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26"/>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26"/>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26"/>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26"/>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26"/>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26"/>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26"/>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26"/>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26"/>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26"/>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26"/>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26"/>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26"/>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26"/>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26"/>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26"/>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26"/>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26"/>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26"/>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26"/>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26"/>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26"/>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26"/>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26"/>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26"/>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26"/>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26"/>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26"/>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26"/>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26"/>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26"/>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26"/>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26"/>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26"/>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26"/>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26"/>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26"/>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26"/>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26"/>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26"/>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26"/>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26"/>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26"/>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26"/>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26"/>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26"/>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26"/>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26"/>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26"/>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26"/>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26"/>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26"/>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26"/>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26"/>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26"/>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26"/>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26"/>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26"/>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26"/>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26"/>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26"/>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26"/>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26"/>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26"/>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26"/>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26"/>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26"/>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26"/>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26"/>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26"/>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26"/>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26"/>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26"/>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26"/>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26"/>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26"/>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26"/>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26"/>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26"/>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26"/>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26"/>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26"/>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26"/>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26"/>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26"/>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26"/>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26"/>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26"/>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26"/>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26"/>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26"/>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26"/>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26"/>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26"/>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26"/>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26"/>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26"/>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26"/>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26"/>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26"/>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26"/>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26"/>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26"/>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26"/>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26"/>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26"/>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26"/>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26"/>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26"/>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26"/>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26"/>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26"/>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26"/>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26"/>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26"/>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26"/>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26"/>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26"/>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26"/>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26"/>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26"/>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26"/>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26"/>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26"/>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26"/>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26"/>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26"/>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26"/>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26"/>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26"/>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26"/>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26"/>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26"/>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26"/>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26"/>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26"/>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26"/>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26"/>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26"/>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26"/>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26"/>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26"/>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26"/>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26"/>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26"/>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26"/>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26"/>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26"/>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26"/>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26"/>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26"/>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26"/>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26"/>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26"/>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26"/>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26"/>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26"/>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26"/>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26"/>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26"/>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26"/>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26"/>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26"/>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26"/>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26"/>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26"/>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26"/>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26"/>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26"/>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26"/>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26"/>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26"/>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26"/>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26"/>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26"/>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26"/>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26"/>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26"/>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26"/>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26"/>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26"/>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26"/>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26"/>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26"/>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26"/>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26"/>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26"/>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26"/>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26"/>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26"/>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26"/>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26"/>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26"/>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26"/>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26"/>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26"/>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26"/>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26"/>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26"/>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26"/>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26"/>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26"/>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26"/>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26"/>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26"/>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26"/>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26"/>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26"/>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26"/>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26"/>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26"/>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26"/>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26"/>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26"/>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26"/>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26"/>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26"/>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26"/>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26"/>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26"/>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26"/>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26"/>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26"/>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26"/>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26"/>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26"/>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26"/>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26"/>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26"/>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26"/>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26"/>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26"/>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26"/>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26"/>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26"/>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26"/>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26"/>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26"/>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26"/>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26"/>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26"/>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26"/>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26"/>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26"/>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26"/>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26"/>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26"/>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26"/>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26"/>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26"/>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26"/>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26"/>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26"/>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26"/>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26"/>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26"/>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26"/>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26"/>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26"/>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26"/>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26"/>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26"/>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26"/>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69" name="Google Shape;15069;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070" name="Google Shape;15070;p26"/>
          <p:cNvSpPr txBox="1">
            <a:spLocks noGrp="1"/>
          </p:cNvSpPr>
          <p:nvPr>
            <p:ph type="subTitle" idx="1"/>
          </p:nvPr>
        </p:nvSpPr>
        <p:spPr>
          <a:xfrm>
            <a:off x="1889500" y="1745971"/>
            <a:ext cx="2511600" cy="4104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071" name="Google Shape;15071;p26"/>
          <p:cNvSpPr txBox="1">
            <a:spLocks noGrp="1"/>
          </p:cNvSpPr>
          <p:nvPr>
            <p:ph type="subTitle" idx="2"/>
          </p:nvPr>
        </p:nvSpPr>
        <p:spPr>
          <a:xfrm>
            <a:off x="1889488" y="2080063"/>
            <a:ext cx="2511600" cy="572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72" name="Google Shape;15072;p26"/>
          <p:cNvSpPr txBox="1">
            <a:spLocks noGrp="1"/>
          </p:cNvSpPr>
          <p:nvPr>
            <p:ph type="subTitle" idx="3"/>
          </p:nvPr>
        </p:nvSpPr>
        <p:spPr>
          <a:xfrm>
            <a:off x="4742908" y="2080063"/>
            <a:ext cx="2511600" cy="5727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73" name="Google Shape;15073;p26"/>
          <p:cNvSpPr txBox="1">
            <a:spLocks noGrp="1"/>
          </p:cNvSpPr>
          <p:nvPr>
            <p:ph type="subTitle" idx="4"/>
          </p:nvPr>
        </p:nvSpPr>
        <p:spPr>
          <a:xfrm>
            <a:off x="1889488" y="3469988"/>
            <a:ext cx="2511600" cy="572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74" name="Google Shape;15074;p26"/>
          <p:cNvSpPr txBox="1">
            <a:spLocks noGrp="1"/>
          </p:cNvSpPr>
          <p:nvPr>
            <p:ph type="subTitle" idx="5"/>
          </p:nvPr>
        </p:nvSpPr>
        <p:spPr>
          <a:xfrm>
            <a:off x="4742908" y="3469988"/>
            <a:ext cx="2511600" cy="5727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75" name="Google Shape;15075;p26"/>
          <p:cNvSpPr txBox="1">
            <a:spLocks noGrp="1"/>
          </p:cNvSpPr>
          <p:nvPr>
            <p:ph type="subTitle" idx="6"/>
          </p:nvPr>
        </p:nvSpPr>
        <p:spPr>
          <a:xfrm>
            <a:off x="1889500" y="3135797"/>
            <a:ext cx="2511600" cy="4104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076" name="Google Shape;15076;p26"/>
          <p:cNvSpPr txBox="1">
            <a:spLocks noGrp="1"/>
          </p:cNvSpPr>
          <p:nvPr>
            <p:ph type="subTitle" idx="7"/>
          </p:nvPr>
        </p:nvSpPr>
        <p:spPr>
          <a:xfrm>
            <a:off x="4742904" y="1745971"/>
            <a:ext cx="2511600" cy="4104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077" name="Google Shape;15077;p26"/>
          <p:cNvSpPr txBox="1">
            <a:spLocks noGrp="1"/>
          </p:cNvSpPr>
          <p:nvPr>
            <p:ph type="subTitle" idx="8"/>
          </p:nvPr>
        </p:nvSpPr>
        <p:spPr>
          <a:xfrm>
            <a:off x="4742904" y="3135797"/>
            <a:ext cx="2511600" cy="4104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078" name="Google Shape;15078;p26"/>
          <p:cNvSpPr/>
          <p:nvPr/>
        </p:nvSpPr>
        <p:spPr>
          <a:xfrm rot="-517068" flipH="1">
            <a:off x="-112297" y="3771281"/>
            <a:ext cx="1055255" cy="1674440"/>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26"/>
          <p:cNvSpPr/>
          <p:nvPr/>
        </p:nvSpPr>
        <p:spPr>
          <a:xfrm>
            <a:off x="8037711" y="-99465"/>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5080"/>
        <p:cNvGrpSpPr/>
        <p:nvPr/>
      </p:nvGrpSpPr>
      <p:grpSpPr>
        <a:xfrm>
          <a:off x="0" y="0"/>
          <a:ext cx="0" cy="0"/>
          <a:chOff x="0" y="0"/>
          <a:chExt cx="0" cy="0"/>
        </a:xfrm>
      </p:grpSpPr>
      <p:grpSp>
        <p:nvGrpSpPr>
          <p:cNvPr id="15081" name="Google Shape;15081;p27"/>
          <p:cNvGrpSpPr/>
          <p:nvPr/>
        </p:nvGrpSpPr>
        <p:grpSpPr>
          <a:xfrm>
            <a:off x="113" y="37"/>
            <a:ext cx="9143768" cy="5143426"/>
            <a:chOff x="100" y="325"/>
            <a:chExt cx="9143768" cy="5143426"/>
          </a:xfrm>
        </p:grpSpPr>
        <p:sp>
          <p:nvSpPr>
            <p:cNvPr id="15082" name="Google Shape;15082;p27"/>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27"/>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27"/>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27"/>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27"/>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27"/>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27"/>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27"/>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27"/>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27"/>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27"/>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27"/>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27"/>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27"/>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27"/>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27"/>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27"/>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27"/>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27"/>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27"/>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27"/>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27"/>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27"/>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27"/>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27"/>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27"/>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27"/>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27"/>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27"/>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27"/>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27"/>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27"/>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27"/>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27"/>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27"/>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27"/>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27"/>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27"/>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27"/>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27"/>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27"/>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27"/>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27"/>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27"/>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27"/>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27"/>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27"/>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27"/>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27"/>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27"/>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27"/>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27"/>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27"/>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27"/>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27"/>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27"/>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27"/>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27"/>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27"/>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27"/>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27"/>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27"/>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27"/>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27"/>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27"/>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27"/>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27"/>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27"/>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27"/>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27"/>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27"/>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27"/>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27"/>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27"/>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27"/>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27"/>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27"/>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27"/>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27"/>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27"/>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27"/>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27"/>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27"/>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27"/>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27"/>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27"/>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27"/>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27"/>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27"/>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27"/>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27"/>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27"/>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27"/>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27"/>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27"/>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27"/>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27"/>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27"/>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27"/>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27"/>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27"/>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27"/>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27"/>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27"/>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27"/>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27"/>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27"/>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27"/>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27"/>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27"/>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27"/>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27"/>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27"/>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27"/>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27"/>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27"/>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27"/>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27"/>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27"/>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27"/>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27"/>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27"/>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27"/>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27"/>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27"/>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27"/>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27"/>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27"/>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27"/>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27"/>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27"/>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27"/>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27"/>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27"/>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27"/>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27"/>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27"/>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27"/>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27"/>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27"/>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27"/>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27"/>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27"/>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27"/>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27"/>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27"/>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27"/>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27"/>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27"/>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27"/>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27"/>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27"/>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27"/>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27"/>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27"/>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27"/>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27"/>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27"/>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27"/>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27"/>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27"/>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27"/>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27"/>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27"/>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27"/>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27"/>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27"/>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27"/>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27"/>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27"/>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27"/>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27"/>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27"/>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27"/>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27"/>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27"/>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27"/>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27"/>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27"/>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27"/>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27"/>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27"/>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27"/>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27"/>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27"/>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27"/>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27"/>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27"/>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27"/>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27"/>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27"/>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27"/>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27"/>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27"/>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27"/>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27"/>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27"/>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27"/>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27"/>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27"/>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27"/>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27"/>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27"/>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27"/>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27"/>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27"/>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27"/>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27"/>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27"/>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27"/>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27"/>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27"/>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27"/>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27"/>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27"/>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27"/>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27"/>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27"/>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27"/>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27"/>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27"/>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27"/>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27"/>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27"/>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27"/>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27"/>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27"/>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27"/>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27"/>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27"/>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27"/>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27"/>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27"/>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27"/>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27"/>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27"/>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27"/>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27"/>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27"/>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27"/>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27"/>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27"/>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27"/>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27"/>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27"/>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27"/>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27"/>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27"/>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27"/>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27"/>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27"/>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27"/>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27"/>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27"/>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27"/>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27"/>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27"/>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27"/>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27"/>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27"/>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27"/>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27"/>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27"/>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27"/>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27"/>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27"/>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27"/>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27"/>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27"/>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27"/>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27"/>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27"/>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27"/>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27"/>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27"/>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27"/>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27"/>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27"/>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27"/>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27"/>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27"/>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27"/>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27"/>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27"/>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27"/>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27"/>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27"/>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27"/>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27"/>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27"/>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27"/>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27"/>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27"/>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27"/>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27"/>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27"/>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27"/>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27"/>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27"/>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27"/>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27"/>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27"/>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27"/>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27"/>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27"/>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27"/>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27"/>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27"/>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27"/>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27"/>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27"/>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27"/>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27"/>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27"/>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27"/>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27"/>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27"/>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27"/>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27"/>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27"/>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27"/>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27"/>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27"/>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27"/>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27"/>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27"/>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27"/>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27"/>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27"/>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27"/>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27"/>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27"/>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27"/>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27"/>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27"/>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27"/>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27"/>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27"/>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27"/>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27"/>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27"/>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27"/>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27"/>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27"/>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27"/>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27"/>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27"/>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27"/>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27"/>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27"/>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27"/>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27"/>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27"/>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27"/>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27"/>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27"/>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27"/>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27"/>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27"/>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27"/>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27"/>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27"/>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27"/>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27"/>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27"/>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27"/>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27"/>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27"/>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27"/>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27"/>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27"/>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27"/>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27"/>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27"/>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27"/>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27"/>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27"/>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27"/>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27"/>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27"/>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27"/>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27"/>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27"/>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27"/>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27"/>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27"/>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27"/>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27"/>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27"/>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27"/>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27"/>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27"/>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27"/>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27"/>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27"/>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27"/>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27"/>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27"/>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27"/>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27"/>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27"/>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27"/>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27"/>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27"/>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27"/>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27"/>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27"/>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27"/>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27"/>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27"/>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27"/>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27"/>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27"/>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27"/>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27"/>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27"/>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27"/>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27"/>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27"/>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27"/>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27"/>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27"/>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27"/>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27"/>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27"/>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27"/>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27"/>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27"/>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27"/>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27"/>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27"/>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27"/>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27"/>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27"/>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27"/>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27"/>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27"/>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27"/>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27"/>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27"/>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27"/>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27"/>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27"/>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27"/>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27"/>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27"/>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27"/>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27"/>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27"/>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27"/>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27"/>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27"/>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27"/>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27"/>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27"/>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27"/>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27"/>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27"/>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27"/>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27"/>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27"/>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27"/>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27"/>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27"/>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27"/>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27"/>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27"/>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27"/>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27"/>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27"/>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27"/>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27"/>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27"/>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27"/>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27"/>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27"/>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27"/>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27"/>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27"/>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27"/>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27"/>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27"/>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27"/>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27"/>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27"/>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27"/>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27"/>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27"/>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27"/>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27"/>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27"/>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27"/>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27"/>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27"/>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27"/>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27"/>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27"/>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27"/>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27"/>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27"/>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27"/>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27"/>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27"/>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27"/>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27"/>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27"/>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27"/>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27"/>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27"/>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27"/>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27"/>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27"/>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27"/>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27"/>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27"/>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27"/>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27"/>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27"/>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27"/>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27"/>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27"/>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27"/>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27"/>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27"/>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27"/>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27"/>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27"/>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27"/>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27"/>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27"/>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27"/>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27"/>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27"/>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27"/>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27"/>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27"/>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27"/>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27"/>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27"/>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27"/>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27"/>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27"/>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27"/>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27"/>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27"/>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27"/>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27"/>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27"/>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27"/>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27"/>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27"/>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27"/>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27"/>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27"/>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27"/>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27"/>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27"/>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27"/>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27"/>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27"/>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27"/>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27"/>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27"/>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27"/>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27"/>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27"/>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27"/>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27"/>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27"/>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27"/>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27"/>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27"/>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27"/>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27"/>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27"/>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27"/>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27"/>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27"/>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27"/>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27"/>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27"/>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27"/>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27"/>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27"/>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27"/>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27"/>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27"/>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27"/>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27"/>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27"/>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27"/>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27"/>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27"/>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27"/>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27"/>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27"/>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27"/>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27"/>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27"/>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27"/>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27"/>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27"/>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27"/>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27"/>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27"/>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27"/>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27"/>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27"/>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27"/>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27"/>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27"/>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27"/>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27"/>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27"/>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27"/>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27"/>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27"/>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27"/>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27"/>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27"/>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27"/>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27"/>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27"/>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27"/>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27"/>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27"/>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27"/>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27"/>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27"/>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27"/>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27"/>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27"/>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27"/>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27"/>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27"/>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27"/>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27"/>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27"/>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27"/>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27"/>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27"/>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27"/>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27"/>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27"/>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27"/>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27"/>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27"/>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27"/>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30" name="Google Shape;15730;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731" name="Google Shape;15731;p27"/>
          <p:cNvSpPr txBox="1">
            <a:spLocks noGrp="1"/>
          </p:cNvSpPr>
          <p:nvPr>
            <p:ph type="subTitle" idx="1"/>
          </p:nvPr>
        </p:nvSpPr>
        <p:spPr>
          <a:xfrm>
            <a:off x="2045237" y="1599474"/>
            <a:ext cx="2201100" cy="539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732" name="Google Shape;15732;p27"/>
          <p:cNvSpPr txBox="1">
            <a:spLocks noGrp="1"/>
          </p:cNvSpPr>
          <p:nvPr>
            <p:ph type="subTitle" idx="2"/>
          </p:nvPr>
        </p:nvSpPr>
        <p:spPr>
          <a:xfrm>
            <a:off x="2045237" y="2833024"/>
            <a:ext cx="2201100" cy="5373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733" name="Google Shape;15733;p27"/>
          <p:cNvSpPr txBox="1">
            <a:spLocks noGrp="1"/>
          </p:cNvSpPr>
          <p:nvPr>
            <p:ph type="subTitle" idx="3"/>
          </p:nvPr>
        </p:nvSpPr>
        <p:spPr>
          <a:xfrm>
            <a:off x="4893165" y="1599474"/>
            <a:ext cx="2205600" cy="5397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734" name="Google Shape;15734;p27"/>
          <p:cNvSpPr txBox="1">
            <a:spLocks noGrp="1"/>
          </p:cNvSpPr>
          <p:nvPr>
            <p:ph type="subTitle" idx="4"/>
          </p:nvPr>
        </p:nvSpPr>
        <p:spPr>
          <a:xfrm>
            <a:off x="2045237" y="4071201"/>
            <a:ext cx="2201100" cy="5373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735" name="Google Shape;15735;p27"/>
          <p:cNvSpPr txBox="1">
            <a:spLocks noGrp="1"/>
          </p:cNvSpPr>
          <p:nvPr>
            <p:ph type="subTitle" idx="5"/>
          </p:nvPr>
        </p:nvSpPr>
        <p:spPr>
          <a:xfrm>
            <a:off x="4895412" y="2835520"/>
            <a:ext cx="2201100" cy="5373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736" name="Google Shape;15736;p27"/>
          <p:cNvSpPr txBox="1">
            <a:spLocks noGrp="1"/>
          </p:cNvSpPr>
          <p:nvPr>
            <p:ph type="subTitle" idx="6"/>
          </p:nvPr>
        </p:nvSpPr>
        <p:spPr>
          <a:xfrm>
            <a:off x="4893165" y="4071201"/>
            <a:ext cx="2205600" cy="5373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737" name="Google Shape;15737;p27"/>
          <p:cNvSpPr txBox="1">
            <a:spLocks noGrp="1"/>
          </p:cNvSpPr>
          <p:nvPr>
            <p:ph type="subTitle" idx="7"/>
          </p:nvPr>
        </p:nvSpPr>
        <p:spPr>
          <a:xfrm>
            <a:off x="2040625" y="1247225"/>
            <a:ext cx="2201100" cy="4308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738" name="Google Shape;15738;p27"/>
          <p:cNvSpPr txBox="1">
            <a:spLocks noGrp="1"/>
          </p:cNvSpPr>
          <p:nvPr>
            <p:ph type="subTitle" idx="8"/>
          </p:nvPr>
        </p:nvSpPr>
        <p:spPr>
          <a:xfrm>
            <a:off x="2045225" y="2482650"/>
            <a:ext cx="2201100" cy="4290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739" name="Google Shape;15739;p27"/>
          <p:cNvSpPr txBox="1">
            <a:spLocks noGrp="1"/>
          </p:cNvSpPr>
          <p:nvPr>
            <p:ph type="subTitle" idx="9"/>
          </p:nvPr>
        </p:nvSpPr>
        <p:spPr>
          <a:xfrm>
            <a:off x="4897800" y="1247225"/>
            <a:ext cx="2205600" cy="4308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740" name="Google Shape;15740;p27"/>
          <p:cNvSpPr txBox="1">
            <a:spLocks noGrp="1"/>
          </p:cNvSpPr>
          <p:nvPr>
            <p:ph type="subTitle" idx="13"/>
          </p:nvPr>
        </p:nvSpPr>
        <p:spPr>
          <a:xfrm>
            <a:off x="2040625" y="3714498"/>
            <a:ext cx="2201100" cy="4308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741" name="Google Shape;15741;p27"/>
          <p:cNvSpPr txBox="1">
            <a:spLocks noGrp="1"/>
          </p:cNvSpPr>
          <p:nvPr>
            <p:ph type="subTitle" idx="14"/>
          </p:nvPr>
        </p:nvSpPr>
        <p:spPr>
          <a:xfrm>
            <a:off x="4895400" y="2480850"/>
            <a:ext cx="2201100" cy="4290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742" name="Google Shape;15742;p27"/>
          <p:cNvSpPr txBox="1">
            <a:spLocks noGrp="1"/>
          </p:cNvSpPr>
          <p:nvPr>
            <p:ph type="subTitle" idx="15"/>
          </p:nvPr>
        </p:nvSpPr>
        <p:spPr>
          <a:xfrm>
            <a:off x="4897800" y="3714498"/>
            <a:ext cx="2205600" cy="4308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Bebas Neue"/>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743" name="Google Shape;15743;p27"/>
          <p:cNvSpPr/>
          <p:nvPr/>
        </p:nvSpPr>
        <p:spPr>
          <a:xfrm flipH="1">
            <a:off x="-68141" y="-60911"/>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27"/>
          <p:cNvSpPr/>
          <p:nvPr/>
        </p:nvSpPr>
        <p:spPr>
          <a:xfrm rot="10800000" flipH="1">
            <a:off x="8015701" y="4535937"/>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5745"/>
        <p:cNvGrpSpPr/>
        <p:nvPr/>
      </p:nvGrpSpPr>
      <p:grpSpPr>
        <a:xfrm>
          <a:off x="0" y="0"/>
          <a:ext cx="0" cy="0"/>
          <a:chOff x="0" y="0"/>
          <a:chExt cx="0" cy="0"/>
        </a:xfrm>
      </p:grpSpPr>
      <p:grpSp>
        <p:nvGrpSpPr>
          <p:cNvPr id="15746" name="Google Shape;15746;p28"/>
          <p:cNvGrpSpPr/>
          <p:nvPr/>
        </p:nvGrpSpPr>
        <p:grpSpPr>
          <a:xfrm>
            <a:off x="113" y="37"/>
            <a:ext cx="9143768" cy="5143426"/>
            <a:chOff x="100" y="325"/>
            <a:chExt cx="9143768" cy="5143426"/>
          </a:xfrm>
        </p:grpSpPr>
        <p:sp>
          <p:nvSpPr>
            <p:cNvPr id="15747" name="Google Shape;15747;p28"/>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28"/>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28"/>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28"/>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28"/>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28"/>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28"/>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28"/>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28"/>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28"/>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28"/>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28"/>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28"/>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28"/>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28"/>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28"/>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28"/>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28"/>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28"/>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28"/>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28"/>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28"/>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28"/>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28"/>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28"/>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28"/>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28"/>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28"/>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28"/>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28"/>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28"/>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28"/>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28"/>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28"/>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28"/>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28"/>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28"/>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28"/>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28"/>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28"/>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28"/>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28"/>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28"/>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28"/>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28"/>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28"/>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28"/>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28"/>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28"/>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28"/>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28"/>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28"/>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28"/>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28"/>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28"/>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28"/>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28"/>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28"/>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28"/>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28"/>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28"/>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28"/>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28"/>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28"/>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28"/>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28"/>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28"/>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28"/>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28"/>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28"/>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28"/>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28"/>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28"/>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28"/>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28"/>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28"/>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28"/>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28"/>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28"/>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28"/>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28"/>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28"/>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28"/>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28"/>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28"/>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28"/>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28"/>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28"/>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28"/>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28"/>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28"/>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28"/>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28"/>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28"/>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28"/>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28"/>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28"/>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28"/>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28"/>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28"/>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28"/>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28"/>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28"/>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28"/>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28"/>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28"/>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28"/>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28"/>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28"/>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28"/>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28"/>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28"/>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28"/>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28"/>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28"/>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28"/>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28"/>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28"/>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28"/>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28"/>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28"/>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28"/>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28"/>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28"/>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28"/>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28"/>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28"/>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28"/>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28"/>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28"/>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28"/>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28"/>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28"/>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28"/>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28"/>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28"/>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28"/>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28"/>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28"/>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28"/>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28"/>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28"/>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28"/>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28"/>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28"/>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28"/>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28"/>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28"/>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28"/>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28"/>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28"/>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28"/>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28"/>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28"/>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28"/>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28"/>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28"/>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28"/>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28"/>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28"/>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28"/>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28"/>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28"/>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28"/>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28"/>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28"/>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28"/>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28"/>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28"/>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28"/>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28"/>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28"/>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28"/>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28"/>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28"/>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28"/>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28"/>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28"/>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28"/>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28"/>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28"/>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28"/>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28"/>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28"/>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28"/>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28"/>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28"/>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28"/>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28"/>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28"/>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28"/>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28"/>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28"/>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28"/>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28"/>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28"/>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28"/>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28"/>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28"/>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28"/>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28"/>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28"/>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28"/>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28"/>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28"/>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28"/>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28"/>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28"/>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28"/>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28"/>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28"/>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28"/>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28"/>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28"/>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28"/>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28"/>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28"/>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28"/>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28"/>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28"/>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28"/>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28"/>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28"/>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28"/>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28"/>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28"/>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28"/>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28"/>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28"/>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28"/>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28"/>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28"/>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28"/>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28"/>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28"/>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28"/>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28"/>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28"/>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28"/>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28"/>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28"/>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28"/>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28"/>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28"/>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28"/>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28"/>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28"/>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28"/>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28"/>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28"/>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28"/>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28"/>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28"/>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28"/>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28"/>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28"/>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28"/>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28"/>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28"/>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28"/>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28"/>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28"/>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28"/>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28"/>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28"/>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28"/>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28"/>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28"/>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28"/>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28"/>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28"/>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28"/>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28"/>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28"/>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28"/>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28"/>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28"/>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28"/>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28"/>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28"/>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28"/>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28"/>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28"/>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28"/>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28"/>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28"/>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28"/>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28"/>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28"/>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28"/>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28"/>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28"/>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28"/>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28"/>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28"/>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28"/>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28"/>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28"/>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28"/>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28"/>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28"/>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28"/>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28"/>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28"/>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28"/>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28"/>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28"/>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28"/>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28"/>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28"/>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28"/>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28"/>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28"/>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28"/>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28"/>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28"/>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28"/>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28"/>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28"/>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28"/>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28"/>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28"/>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28"/>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28"/>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28"/>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28"/>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28"/>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28"/>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28"/>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28"/>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28"/>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28"/>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28"/>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28"/>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28"/>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28"/>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28"/>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28"/>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28"/>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28"/>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28"/>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28"/>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28"/>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28"/>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28"/>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28"/>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28"/>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28"/>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28"/>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28"/>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28"/>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28"/>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28"/>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28"/>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28"/>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28"/>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28"/>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28"/>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28"/>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28"/>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28"/>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28"/>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28"/>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28"/>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28"/>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28"/>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28"/>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28"/>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28"/>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28"/>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28"/>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28"/>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28"/>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28"/>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28"/>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28"/>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28"/>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28"/>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28"/>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28"/>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28"/>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28"/>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28"/>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28"/>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28"/>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28"/>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28"/>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28"/>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28"/>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28"/>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28"/>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28"/>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28"/>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28"/>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28"/>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28"/>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28"/>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28"/>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28"/>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28"/>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28"/>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28"/>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28"/>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28"/>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28"/>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28"/>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28"/>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28"/>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28"/>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28"/>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28"/>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28"/>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28"/>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28"/>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28"/>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28"/>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28"/>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28"/>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28"/>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28"/>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28"/>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28"/>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28"/>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28"/>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28"/>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28"/>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28"/>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28"/>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28"/>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28"/>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28"/>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28"/>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28"/>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28"/>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28"/>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28"/>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28"/>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28"/>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28"/>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28"/>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28"/>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28"/>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28"/>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28"/>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28"/>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28"/>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28"/>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28"/>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28"/>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28"/>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28"/>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28"/>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28"/>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28"/>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28"/>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28"/>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28"/>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28"/>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28"/>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28"/>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28"/>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28"/>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28"/>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28"/>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28"/>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28"/>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28"/>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28"/>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28"/>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28"/>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28"/>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28"/>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28"/>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28"/>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28"/>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28"/>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28"/>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28"/>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28"/>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28"/>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28"/>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28"/>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28"/>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28"/>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28"/>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28"/>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28"/>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28"/>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28"/>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28"/>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28"/>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28"/>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28"/>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28"/>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28"/>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28"/>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28"/>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28"/>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28"/>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28"/>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28"/>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28"/>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28"/>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28"/>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28"/>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28"/>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28"/>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28"/>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28"/>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28"/>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28"/>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28"/>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28"/>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28"/>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28"/>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28"/>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28"/>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28"/>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28"/>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28"/>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28"/>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28"/>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28"/>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28"/>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28"/>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28"/>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28"/>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28"/>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28"/>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28"/>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28"/>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28"/>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28"/>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28"/>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28"/>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28"/>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28"/>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28"/>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28"/>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28"/>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28"/>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28"/>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28"/>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28"/>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28"/>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28"/>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28"/>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28"/>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28"/>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28"/>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28"/>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28"/>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28"/>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28"/>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28"/>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28"/>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28"/>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28"/>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28"/>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28"/>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28"/>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28"/>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28"/>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28"/>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28"/>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28"/>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28"/>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28"/>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28"/>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28"/>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28"/>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28"/>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28"/>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28"/>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28"/>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28"/>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28"/>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28"/>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28"/>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28"/>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28"/>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28"/>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28"/>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28"/>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28"/>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28"/>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28"/>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28"/>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28"/>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28"/>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28"/>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28"/>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28"/>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28"/>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28"/>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28"/>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28"/>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28"/>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28"/>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28"/>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28"/>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28"/>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28"/>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28"/>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28"/>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28"/>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28"/>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28"/>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28"/>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28"/>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28"/>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28"/>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28"/>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28"/>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28"/>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28"/>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28"/>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28"/>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28"/>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28"/>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28"/>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28"/>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28"/>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28"/>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28"/>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28"/>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28"/>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28"/>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28"/>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28"/>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28"/>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28"/>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28"/>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28"/>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28"/>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28"/>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28"/>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28"/>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28"/>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28"/>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28"/>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28"/>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28"/>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28"/>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28"/>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28"/>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28"/>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28"/>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95" name="Google Shape;16395;p28"/>
          <p:cNvSpPr txBox="1">
            <a:spLocks noGrp="1"/>
          </p:cNvSpPr>
          <p:nvPr>
            <p:ph type="title" hasCustomPrompt="1"/>
          </p:nvPr>
        </p:nvSpPr>
        <p:spPr>
          <a:xfrm>
            <a:off x="993037" y="2030128"/>
            <a:ext cx="1350300" cy="52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a:r>
              <a:t>xx%</a:t>
            </a:r>
          </a:p>
        </p:txBody>
      </p:sp>
      <p:sp>
        <p:nvSpPr>
          <p:cNvPr id="16396" name="Google Shape;16396;p28"/>
          <p:cNvSpPr txBox="1">
            <a:spLocks noGrp="1"/>
          </p:cNvSpPr>
          <p:nvPr>
            <p:ph type="title" idx="2" hasCustomPrompt="1"/>
          </p:nvPr>
        </p:nvSpPr>
        <p:spPr>
          <a:xfrm>
            <a:off x="6800701" y="2030128"/>
            <a:ext cx="1350300" cy="52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a:r>
              <a:t>xx%</a:t>
            </a:r>
          </a:p>
        </p:txBody>
      </p:sp>
      <p:sp>
        <p:nvSpPr>
          <p:cNvPr id="16397" name="Google Shape;16397;p28"/>
          <p:cNvSpPr txBox="1">
            <a:spLocks noGrp="1"/>
          </p:cNvSpPr>
          <p:nvPr>
            <p:ph type="subTitle" idx="1"/>
          </p:nvPr>
        </p:nvSpPr>
        <p:spPr>
          <a:xfrm flipH="1">
            <a:off x="720075" y="3388450"/>
            <a:ext cx="1896300" cy="4512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a:solidFill>
                  <a:schemeClr val="dk1"/>
                </a:solidFill>
                <a:latin typeface="Yusei Magic"/>
                <a:ea typeface="Yusei Magic"/>
                <a:cs typeface="Yusei Magic"/>
                <a:sym typeface="Yusei Magic"/>
              </a:defRPr>
            </a:lvl1pPr>
            <a:lvl2pPr lvl="1" algn="ctr" rtl="0">
              <a:spcBef>
                <a:spcPts val="0"/>
              </a:spcBef>
              <a:spcAft>
                <a:spcPts val="0"/>
              </a:spcAft>
              <a:buNone/>
              <a:defRPr sz="2000">
                <a:solidFill>
                  <a:schemeClr val="dk1"/>
                </a:solidFill>
                <a:latin typeface="Yusei Magic"/>
                <a:ea typeface="Yusei Magic"/>
                <a:cs typeface="Yusei Magic"/>
                <a:sym typeface="Yusei Magic"/>
              </a:defRPr>
            </a:lvl2pPr>
            <a:lvl3pPr lvl="2" algn="ctr" rtl="0">
              <a:spcBef>
                <a:spcPts val="0"/>
              </a:spcBef>
              <a:spcAft>
                <a:spcPts val="0"/>
              </a:spcAft>
              <a:buNone/>
              <a:defRPr sz="2000">
                <a:solidFill>
                  <a:schemeClr val="dk1"/>
                </a:solidFill>
                <a:latin typeface="Yusei Magic"/>
                <a:ea typeface="Yusei Magic"/>
                <a:cs typeface="Yusei Magic"/>
                <a:sym typeface="Yusei Magic"/>
              </a:defRPr>
            </a:lvl3pPr>
            <a:lvl4pPr lvl="3" algn="ctr" rtl="0">
              <a:spcBef>
                <a:spcPts val="0"/>
              </a:spcBef>
              <a:spcAft>
                <a:spcPts val="0"/>
              </a:spcAft>
              <a:buNone/>
              <a:defRPr sz="2000">
                <a:solidFill>
                  <a:schemeClr val="dk1"/>
                </a:solidFill>
                <a:latin typeface="Yusei Magic"/>
                <a:ea typeface="Yusei Magic"/>
                <a:cs typeface="Yusei Magic"/>
                <a:sym typeface="Yusei Magic"/>
              </a:defRPr>
            </a:lvl4pPr>
            <a:lvl5pPr lvl="4" algn="ctr" rtl="0">
              <a:spcBef>
                <a:spcPts val="0"/>
              </a:spcBef>
              <a:spcAft>
                <a:spcPts val="0"/>
              </a:spcAft>
              <a:buNone/>
              <a:defRPr sz="2000">
                <a:solidFill>
                  <a:schemeClr val="dk1"/>
                </a:solidFill>
                <a:latin typeface="Yusei Magic"/>
                <a:ea typeface="Yusei Magic"/>
                <a:cs typeface="Yusei Magic"/>
                <a:sym typeface="Yusei Magic"/>
              </a:defRPr>
            </a:lvl5pPr>
            <a:lvl6pPr lvl="5" algn="ctr" rtl="0">
              <a:spcBef>
                <a:spcPts val="0"/>
              </a:spcBef>
              <a:spcAft>
                <a:spcPts val="0"/>
              </a:spcAft>
              <a:buNone/>
              <a:defRPr sz="2000">
                <a:solidFill>
                  <a:schemeClr val="dk1"/>
                </a:solidFill>
                <a:latin typeface="Yusei Magic"/>
                <a:ea typeface="Yusei Magic"/>
                <a:cs typeface="Yusei Magic"/>
                <a:sym typeface="Yusei Magic"/>
              </a:defRPr>
            </a:lvl6pPr>
            <a:lvl7pPr lvl="6" algn="ctr" rtl="0">
              <a:spcBef>
                <a:spcPts val="0"/>
              </a:spcBef>
              <a:spcAft>
                <a:spcPts val="0"/>
              </a:spcAft>
              <a:buNone/>
              <a:defRPr sz="2000">
                <a:solidFill>
                  <a:schemeClr val="dk1"/>
                </a:solidFill>
                <a:latin typeface="Yusei Magic"/>
                <a:ea typeface="Yusei Magic"/>
                <a:cs typeface="Yusei Magic"/>
                <a:sym typeface="Yusei Magic"/>
              </a:defRPr>
            </a:lvl7pPr>
            <a:lvl8pPr lvl="7" algn="ctr" rtl="0">
              <a:spcBef>
                <a:spcPts val="0"/>
              </a:spcBef>
              <a:spcAft>
                <a:spcPts val="0"/>
              </a:spcAft>
              <a:buNone/>
              <a:defRPr sz="2000">
                <a:solidFill>
                  <a:schemeClr val="dk1"/>
                </a:solidFill>
                <a:latin typeface="Yusei Magic"/>
                <a:ea typeface="Yusei Magic"/>
                <a:cs typeface="Yusei Magic"/>
                <a:sym typeface="Yusei Magic"/>
              </a:defRPr>
            </a:lvl8pPr>
            <a:lvl9pPr lvl="8" algn="ctr" rtl="0">
              <a:spcBef>
                <a:spcPts val="0"/>
              </a:spcBef>
              <a:spcAft>
                <a:spcPts val="0"/>
              </a:spcAft>
              <a:buNone/>
              <a:defRPr sz="2000">
                <a:solidFill>
                  <a:schemeClr val="dk1"/>
                </a:solidFill>
                <a:latin typeface="Yusei Magic"/>
                <a:ea typeface="Yusei Magic"/>
                <a:cs typeface="Yusei Magic"/>
                <a:sym typeface="Yusei Magic"/>
              </a:defRPr>
            </a:lvl9pPr>
          </a:lstStyle>
          <a:p>
            <a:endParaRPr/>
          </a:p>
        </p:txBody>
      </p:sp>
      <p:sp>
        <p:nvSpPr>
          <p:cNvPr id="16398" name="Google Shape;16398;p28"/>
          <p:cNvSpPr txBox="1">
            <a:spLocks noGrp="1"/>
          </p:cNvSpPr>
          <p:nvPr>
            <p:ph type="subTitle" idx="3"/>
          </p:nvPr>
        </p:nvSpPr>
        <p:spPr>
          <a:xfrm flipH="1">
            <a:off x="720075" y="3807201"/>
            <a:ext cx="1896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6399" name="Google Shape;16399;p28"/>
          <p:cNvSpPr txBox="1">
            <a:spLocks noGrp="1"/>
          </p:cNvSpPr>
          <p:nvPr>
            <p:ph type="subTitle" idx="4"/>
          </p:nvPr>
        </p:nvSpPr>
        <p:spPr>
          <a:xfrm flipH="1">
            <a:off x="6527700" y="3388450"/>
            <a:ext cx="1896300" cy="4512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a:solidFill>
                  <a:schemeClr val="dk1"/>
                </a:solidFill>
                <a:latin typeface="Yusei Magic"/>
                <a:ea typeface="Yusei Magic"/>
                <a:cs typeface="Yusei Magic"/>
                <a:sym typeface="Yusei Magic"/>
              </a:defRPr>
            </a:lvl1pPr>
            <a:lvl2pPr lvl="1" algn="ctr" rtl="0">
              <a:spcBef>
                <a:spcPts val="0"/>
              </a:spcBef>
              <a:spcAft>
                <a:spcPts val="0"/>
              </a:spcAft>
              <a:buNone/>
              <a:defRPr sz="2000">
                <a:solidFill>
                  <a:schemeClr val="dk1"/>
                </a:solidFill>
                <a:latin typeface="Yusei Magic"/>
                <a:ea typeface="Yusei Magic"/>
                <a:cs typeface="Yusei Magic"/>
                <a:sym typeface="Yusei Magic"/>
              </a:defRPr>
            </a:lvl2pPr>
            <a:lvl3pPr lvl="2" algn="ctr" rtl="0">
              <a:spcBef>
                <a:spcPts val="0"/>
              </a:spcBef>
              <a:spcAft>
                <a:spcPts val="0"/>
              </a:spcAft>
              <a:buNone/>
              <a:defRPr sz="2000">
                <a:solidFill>
                  <a:schemeClr val="dk1"/>
                </a:solidFill>
                <a:latin typeface="Yusei Magic"/>
                <a:ea typeface="Yusei Magic"/>
                <a:cs typeface="Yusei Magic"/>
                <a:sym typeface="Yusei Magic"/>
              </a:defRPr>
            </a:lvl3pPr>
            <a:lvl4pPr lvl="3" algn="ctr" rtl="0">
              <a:spcBef>
                <a:spcPts val="0"/>
              </a:spcBef>
              <a:spcAft>
                <a:spcPts val="0"/>
              </a:spcAft>
              <a:buNone/>
              <a:defRPr sz="2000">
                <a:solidFill>
                  <a:schemeClr val="dk1"/>
                </a:solidFill>
                <a:latin typeface="Yusei Magic"/>
                <a:ea typeface="Yusei Magic"/>
                <a:cs typeface="Yusei Magic"/>
                <a:sym typeface="Yusei Magic"/>
              </a:defRPr>
            </a:lvl4pPr>
            <a:lvl5pPr lvl="4" algn="ctr" rtl="0">
              <a:spcBef>
                <a:spcPts val="0"/>
              </a:spcBef>
              <a:spcAft>
                <a:spcPts val="0"/>
              </a:spcAft>
              <a:buNone/>
              <a:defRPr sz="2000">
                <a:solidFill>
                  <a:schemeClr val="dk1"/>
                </a:solidFill>
                <a:latin typeface="Yusei Magic"/>
                <a:ea typeface="Yusei Magic"/>
                <a:cs typeface="Yusei Magic"/>
                <a:sym typeface="Yusei Magic"/>
              </a:defRPr>
            </a:lvl5pPr>
            <a:lvl6pPr lvl="5" algn="ctr" rtl="0">
              <a:spcBef>
                <a:spcPts val="0"/>
              </a:spcBef>
              <a:spcAft>
                <a:spcPts val="0"/>
              </a:spcAft>
              <a:buNone/>
              <a:defRPr sz="2000">
                <a:solidFill>
                  <a:schemeClr val="dk1"/>
                </a:solidFill>
                <a:latin typeface="Yusei Magic"/>
                <a:ea typeface="Yusei Magic"/>
                <a:cs typeface="Yusei Magic"/>
                <a:sym typeface="Yusei Magic"/>
              </a:defRPr>
            </a:lvl6pPr>
            <a:lvl7pPr lvl="6" algn="ctr" rtl="0">
              <a:spcBef>
                <a:spcPts val="0"/>
              </a:spcBef>
              <a:spcAft>
                <a:spcPts val="0"/>
              </a:spcAft>
              <a:buNone/>
              <a:defRPr sz="2000">
                <a:solidFill>
                  <a:schemeClr val="dk1"/>
                </a:solidFill>
                <a:latin typeface="Yusei Magic"/>
                <a:ea typeface="Yusei Magic"/>
                <a:cs typeface="Yusei Magic"/>
                <a:sym typeface="Yusei Magic"/>
              </a:defRPr>
            </a:lvl7pPr>
            <a:lvl8pPr lvl="7" algn="ctr" rtl="0">
              <a:spcBef>
                <a:spcPts val="0"/>
              </a:spcBef>
              <a:spcAft>
                <a:spcPts val="0"/>
              </a:spcAft>
              <a:buNone/>
              <a:defRPr sz="2000">
                <a:solidFill>
                  <a:schemeClr val="dk1"/>
                </a:solidFill>
                <a:latin typeface="Yusei Magic"/>
                <a:ea typeface="Yusei Magic"/>
                <a:cs typeface="Yusei Magic"/>
                <a:sym typeface="Yusei Magic"/>
              </a:defRPr>
            </a:lvl8pPr>
            <a:lvl9pPr lvl="8" algn="ctr" rtl="0">
              <a:spcBef>
                <a:spcPts val="0"/>
              </a:spcBef>
              <a:spcAft>
                <a:spcPts val="0"/>
              </a:spcAft>
              <a:buNone/>
              <a:defRPr sz="2000">
                <a:solidFill>
                  <a:schemeClr val="dk1"/>
                </a:solidFill>
                <a:latin typeface="Yusei Magic"/>
                <a:ea typeface="Yusei Magic"/>
                <a:cs typeface="Yusei Magic"/>
                <a:sym typeface="Yusei Magic"/>
              </a:defRPr>
            </a:lvl9pPr>
          </a:lstStyle>
          <a:p>
            <a:endParaRPr/>
          </a:p>
        </p:txBody>
      </p:sp>
      <p:sp>
        <p:nvSpPr>
          <p:cNvPr id="16400" name="Google Shape;16400;p28"/>
          <p:cNvSpPr txBox="1">
            <a:spLocks noGrp="1"/>
          </p:cNvSpPr>
          <p:nvPr>
            <p:ph type="subTitle" idx="5"/>
          </p:nvPr>
        </p:nvSpPr>
        <p:spPr>
          <a:xfrm flipH="1">
            <a:off x="6527701" y="3807202"/>
            <a:ext cx="1896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6401" name="Google Shape;16401;p28"/>
          <p:cNvSpPr txBox="1">
            <a:spLocks noGrp="1"/>
          </p:cNvSpPr>
          <p:nvPr>
            <p:ph type="title" idx="6" hasCustomPrompt="1"/>
          </p:nvPr>
        </p:nvSpPr>
        <p:spPr>
          <a:xfrm>
            <a:off x="2928912" y="2030128"/>
            <a:ext cx="1350300" cy="52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a:r>
              <a:t>xx%</a:t>
            </a:r>
          </a:p>
        </p:txBody>
      </p:sp>
      <p:sp>
        <p:nvSpPr>
          <p:cNvPr id="16402" name="Google Shape;16402;p28"/>
          <p:cNvSpPr txBox="1">
            <a:spLocks noGrp="1"/>
          </p:cNvSpPr>
          <p:nvPr>
            <p:ph type="subTitle" idx="7"/>
          </p:nvPr>
        </p:nvSpPr>
        <p:spPr>
          <a:xfrm flipH="1">
            <a:off x="2655950" y="3388450"/>
            <a:ext cx="1896300" cy="4512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a:solidFill>
                  <a:schemeClr val="dk1"/>
                </a:solidFill>
                <a:latin typeface="Yusei Magic"/>
                <a:ea typeface="Yusei Magic"/>
                <a:cs typeface="Yusei Magic"/>
                <a:sym typeface="Yusei Magic"/>
              </a:defRPr>
            </a:lvl1pPr>
            <a:lvl2pPr lvl="1" algn="ctr" rtl="0">
              <a:spcBef>
                <a:spcPts val="0"/>
              </a:spcBef>
              <a:spcAft>
                <a:spcPts val="0"/>
              </a:spcAft>
              <a:buNone/>
              <a:defRPr sz="2000">
                <a:solidFill>
                  <a:schemeClr val="dk1"/>
                </a:solidFill>
                <a:latin typeface="Yusei Magic"/>
                <a:ea typeface="Yusei Magic"/>
                <a:cs typeface="Yusei Magic"/>
                <a:sym typeface="Yusei Magic"/>
              </a:defRPr>
            </a:lvl2pPr>
            <a:lvl3pPr lvl="2" algn="ctr" rtl="0">
              <a:spcBef>
                <a:spcPts val="0"/>
              </a:spcBef>
              <a:spcAft>
                <a:spcPts val="0"/>
              </a:spcAft>
              <a:buNone/>
              <a:defRPr sz="2000">
                <a:solidFill>
                  <a:schemeClr val="dk1"/>
                </a:solidFill>
                <a:latin typeface="Yusei Magic"/>
                <a:ea typeface="Yusei Magic"/>
                <a:cs typeface="Yusei Magic"/>
                <a:sym typeface="Yusei Magic"/>
              </a:defRPr>
            </a:lvl3pPr>
            <a:lvl4pPr lvl="3" algn="ctr" rtl="0">
              <a:spcBef>
                <a:spcPts val="0"/>
              </a:spcBef>
              <a:spcAft>
                <a:spcPts val="0"/>
              </a:spcAft>
              <a:buNone/>
              <a:defRPr sz="2000">
                <a:solidFill>
                  <a:schemeClr val="dk1"/>
                </a:solidFill>
                <a:latin typeface="Yusei Magic"/>
                <a:ea typeface="Yusei Magic"/>
                <a:cs typeface="Yusei Magic"/>
                <a:sym typeface="Yusei Magic"/>
              </a:defRPr>
            </a:lvl4pPr>
            <a:lvl5pPr lvl="4" algn="ctr" rtl="0">
              <a:spcBef>
                <a:spcPts val="0"/>
              </a:spcBef>
              <a:spcAft>
                <a:spcPts val="0"/>
              </a:spcAft>
              <a:buNone/>
              <a:defRPr sz="2000">
                <a:solidFill>
                  <a:schemeClr val="dk1"/>
                </a:solidFill>
                <a:latin typeface="Yusei Magic"/>
                <a:ea typeface="Yusei Magic"/>
                <a:cs typeface="Yusei Magic"/>
                <a:sym typeface="Yusei Magic"/>
              </a:defRPr>
            </a:lvl5pPr>
            <a:lvl6pPr lvl="5" algn="ctr" rtl="0">
              <a:spcBef>
                <a:spcPts val="0"/>
              </a:spcBef>
              <a:spcAft>
                <a:spcPts val="0"/>
              </a:spcAft>
              <a:buNone/>
              <a:defRPr sz="2000">
                <a:solidFill>
                  <a:schemeClr val="dk1"/>
                </a:solidFill>
                <a:latin typeface="Yusei Magic"/>
                <a:ea typeface="Yusei Magic"/>
                <a:cs typeface="Yusei Magic"/>
                <a:sym typeface="Yusei Magic"/>
              </a:defRPr>
            </a:lvl6pPr>
            <a:lvl7pPr lvl="6" algn="ctr" rtl="0">
              <a:spcBef>
                <a:spcPts val="0"/>
              </a:spcBef>
              <a:spcAft>
                <a:spcPts val="0"/>
              </a:spcAft>
              <a:buNone/>
              <a:defRPr sz="2000">
                <a:solidFill>
                  <a:schemeClr val="dk1"/>
                </a:solidFill>
                <a:latin typeface="Yusei Magic"/>
                <a:ea typeface="Yusei Magic"/>
                <a:cs typeface="Yusei Magic"/>
                <a:sym typeface="Yusei Magic"/>
              </a:defRPr>
            </a:lvl7pPr>
            <a:lvl8pPr lvl="7" algn="ctr" rtl="0">
              <a:spcBef>
                <a:spcPts val="0"/>
              </a:spcBef>
              <a:spcAft>
                <a:spcPts val="0"/>
              </a:spcAft>
              <a:buNone/>
              <a:defRPr sz="2000">
                <a:solidFill>
                  <a:schemeClr val="dk1"/>
                </a:solidFill>
                <a:latin typeface="Yusei Magic"/>
                <a:ea typeface="Yusei Magic"/>
                <a:cs typeface="Yusei Magic"/>
                <a:sym typeface="Yusei Magic"/>
              </a:defRPr>
            </a:lvl8pPr>
            <a:lvl9pPr lvl="8" algn="ctr" rtl="0">
              <a:spcBef>
                <a:spcPts val="0"/>
              </a:spcBef>
              <a:spcAft>
                <a:spcPts val="0"/>
              </a:spcAft>
              <a:buNone/>
              <a:defRPr sz="2000">
                <a:solidFill>
                  <a:schemeClr val="dk1"/>
                </a:solidFill>
                <a:latin typeface="Yusei Magic"/>
                <a:ea typeface="Yusei Magic"/>
                <a:cs typeface="Yusei Magic"/>
                <a:sym typeface="Yusei Magic"/>
              </a:defRPr>
            </a:lvl9pPr>
          </a:lstStyle>
          <a:p>
            <a:endParaRPr/>
          </a:p>
        </p:txBody>
      </p:sp>
      <p:sp>
        <p:nvSpPr>
          <p:cNvPr id="16403" name="Google Shape;16403;p28"/>
          <p:cNvSpPr txBox="1">
            <a:spLocks noGrp="1"/>
          </p:cNvSpPr>
          <p:nvPr>
            <p:ph type="subTitle" idx="8"/>
          </p:nvPr>
        </p:nvSpPr>
        <p:spPr>
          <a:xfrm flipH="1">
            <a:off x="2655950" y="3807202"/>
            <a:ext cx="1896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6404" name="Google Shape;16404;p28"/>
          <p:cNvSpPr txBox="1">
            <a:spLocks noGrp="1"/>
          </p:cNvSpPr>
          <p:nvPr>
            <p:ph type="title" idx="9" hasCustomPrompt="1"/>
          </p:nvPr>
        </p:nvSpPr>
        <p:spPr>
          <a:xfrm>
            <a:off x="4864788" y="2030128"/>
            <a:ext cx="1350300" cy="52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a:r>
              <a:t>xx%</a:t>
            </a:r>
          </a:p>
        </p:txBody>
      </p:sp>
      <p:sp>
        <p:nvSpPr>
          <p:cNvPr id="16405" name="Google Shape;16405;p28"/>
          <p:cNvSpPr txBox="1">
            <a:spLocks noGrp="1"/>
          </p:cNvSpPr>
          <p:nvPr>
            <p:ph type="subTitle" idx="13"/>
          </p:nvPr>
        </p:nvSpPr>
        <p:spPr>
          <a:xfrm flipH="1">
            <a:off x="4591825" y="3388450"/>
            <a:ext cx="1896300" cy="4512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a:solidFill>
                  <a:schemeClr val="dk1"/>
                </a:solidFill>
                <a:latin typeface="Yusei Magic"/>
                <a:ea typeface="Yusei Magic"/>
                <a:cs typeface="Yusei Magic"/>
                <a:sym typeface="Yusei Magic"/>
              </a:defRPr>
            </a:lvl1pPr>
            <a:lvl2pPr lvl="1" algn="ctr" rtl="0">
              <a:spcBef>
                <a:spcPts val="0"/>
              </a:spcBef>
              <a:spcAft>
                <a:spcPts val="0"/>
              </a:spcAft>
              <a:buNone/>
              <a:defRPr sz="2000">
                <a:solidFill>
                  <a:schemeClr val="dk1"/>
                </a:solidFill>
                <a:latin typeface="Yusei Magic"/>
                <a:ea typeface="Yusei Magic"/>
                <a:cs typeface="Yusei Magic"/>
                <a:sym typeface="Yusei Magic"/>
              </a:defRPr>
            </a:lvl2pPr>
            <a:lvl3pPr lvl="2" algn="ctr" rtl="0">
              <a:spcBef>
                <a:spcPts val="0"/>
              </a:spcBef>
              <a:spcAft>
                <a:spcPts val="0"/>
              </a:spcAft>
              <a:buNone/>
              <a:defRPr sz="2000">
                <a:solidFill>
                  <a:schemeClr val="dk1"/>
                </a:solidFill>
                <a:latin typeface="Yusei Magic"/>
                <a:ea typeface="Yusei Magic"/>
                <a:cs typeface="Yusei Magic"/>
                <a:sym typeface="Yusei Magic"/>
              </a:defRPr>
            </a:lvl3pPr>
            <a:lvl4pPr lvl="3" algn="ctr" rtl="0">
              <a:spcBef>
                <a:spcPts val="0"/>
              </a:spcBef>
              <a:spcAft>
                <a:spcPts val="0"/>
              </a:spcAft>
              <a:buNone/>
              <a:defRPr sz="2000">
                <a:solidFill>
                  <a:schemeClr val="dk1"/>
                </a:solidFill>
                <a:latin typeface="Yusei Magic"/>
                <a:ea typeface="Yusei Magic"/>
                <a:cs typeface="Yusei Magic"/>
                <a:sym typeface="Yusei Magic"/>
              </a:defRPr>
            </a:lvl4pPr>
            <a:lvl5pPr lvl="4" algn="ctr" rtl="0">
              <a:spcBef>
                <a:spcPts val="0"/>
              </a:spcBef>
              <a:spcAft>
                <a:spcPts val="0"/>
              </a:spcAft>
              <a:buNone/>
              <a:defRPr sz="2000">
                <a:solidFill>
                  <a:schemeClr val="dk1"/>
                </a:solidFill>
                <a:latin typeface="Yusei Magic"/>
                <a:ea typeface="Yusei Magic"/>
                <a:cs typeface="Yusei Magic"/>
                <a:sym typeface="Yusei Magic"/>
              </a:defRPr>
            </a:lvl5pPr>
            <a:lvl6pPr lvl="5" algn="ctr" rtl="0">
              <a:spcBef>
                <a:spcPts val="0"/>
              </a:spcBef>
              <a:spcAft>
                <a:spcPts val="0"/>
              </a:spcAft>
              <a:buNone/>
              <a:defRPr sz="2000">
                <a:solidFill>
                  <a:schemeClr val="dk1"/>
                </a:solidFill>
                <a:latin typeface="Yusei Magic"/>
                <a:ea typeface="Yusei Magic"/>
                <a:cs typeface="Yusei Magic"/>
                <a:sym typeface="Yusei Magic"/>
              </a:defRPr>
            </a:lvl6pPr>
            <a:lvl7pPr lvl="6" algn="ctr" rtl="0">
              <a:spcBef>
                <a:spcPts val="0"/>
              </a:spcBef>
              <a:spcAft>
                <a:spcPts val="0"/>
              </a:spcAft>
              <a:buNone/>
              <a:defRPr sz="2000">
                <a:solidFill>
                  <a:schemeClr val="dk1"/>
                </a:solidFill>
                <a:latin typeface="Yusei Magic"/>
                <a:ea typeface="Yusei Magic"/>
                <a:cs typeface="Yusei Magic"/>
                <a:sym typeface="Yusei Magic"/>
              </a:defRPr>
            </a:lvl7pPr>
            <a:lvl8pPr lvl="7" algn="ctr" rtl="0">
              <a:spcBef>
                <a:spcPts val="0"/>
              </a:spcBef>
              <a:spcAft>
                <a:spcPts val="0"/>
              </a:spcAft>
              <a:buNone/>
              <a:defRPr sz="2000">
                <a:solidFill>
                  <a:schemeClr val="dk1"/>
                </a:solidFill>
                <a:latin typeface="Yusei Magic"/>
                <a:ea typeface="Yusei Magic"/>
                <a:cs typeface="Yusei Magic"/>
                <a:sym typeface="Yusei Magic"/>
              </a:defRPr>
            </a:lvl8pPr>
            <a:lvl9pPr lvl="8" algn="ctr" rtl="0">
              <a:spcBef>
                <a:spcPts val="0"/>
              </a:spcBef>
              <a:spcAft>
                <a:spcPts val="0"/>
              </a:spcAft>
              <a:buNone/>
              <a:defRPr sz="2000">
                <a:solidFill>
                  <a:schemeClr val="dk1"/>
                </a:solidFill>
                <a:latin typeface="Yusei Magic"/>
                <a:ea typeface="Yusei Magic"/>
                <a:cs typeface="Yusei Magic"/>
                <a:sym typeface="Yusei Magic"/>
              </a:defRPr>
            </a:lvl9pPr>
          </a:lstStyle>
          <a:p>
            <a:endParaRPr/>
          </a:p>
        </p:txBody>
      </p:sp>
      <p:sp>
        <p:nvSpPr>
          <p:cNvPr id="16406" name="Google Shape;16406;p28"/>
          <p:cNvSpPr txBox="1">
            <a:spLocks noGrp="1"/>
          </p:cNvSpPr>
          <p:nvPr>
            <p:ph type="subTitle" idx="14"/>
          </p:nvPr>
        </p:nvSpPr>
        <p:spPr>
          <a:xfrm flipH="1">
            <a:off x="4591825" y="3807203"/>
            <a:ext cx="1896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6407" name="Google Shape;16407;p28"/>
          <p:cNvSpPr txBox="1">
            <a:spLocks noGrp="1"/>
          </p:cNvSpPr>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408" name="Google Shape;16408;p28"/>
          <p:cNvSpPr/>
          <p:nvPr/>
        </p:nvSpPr>
        <p:spPr>
          <a:xfrm flipH="1">
            <a:off x="-68141" y="-60911"/>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28"/>
          <p:cNvSpPr/>
          <p:nvPr/>
        </p:nvSpPr>
        <p:spPr>
          <a:xfrm rot="10800000">
            <a:off x="8240335" y="3371055"/>
            <a:ext cx="1201641" cy="1906718"/>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1">
  <p:cSld name="BLANK_1_1_1_1_1_1_3">
    <p:spTree>
      <p:nvGrpSpPr>
        <p:cNvPr id="1" name="Shape 16410"/>
        <p:cNvGrpSpPr/>
        <p:nvPr/>
      </p:nvGrpSpPr>
      <p:grpSpPr>
        <a:xfrm>
          <a:off x="0" y="0"/>
          <a:ext cx="0" cy="0"/>
          <a:chOff x="0" y="0"/>
          <a:chExt cx="0" cy="0"/>
        </a:xfrm>
      </p:grpSpPr>
      <p:grpSp>
        <p:nvGrpSpPr>
          <p:cNvPr id="16411" name="Google Shape;16411;p29"/>
          <p:cNvGrpSpPr/>
          <p:nvPr/>
        </p:nvGrpSpPr>
        <p:grpSpPr>
          <a:xfrm>
            <a:off x="113" y="37"/>
            <a:ext cx="9143768" cy="5143426"/>
            <a:chOff x="100" y="325"/>
            <a:chExt cx="9143768" cy="5143426"/>
          </a:xfrm>
        </p:grpSpPr>
        <p:sp>
          <p:nvSpPr>
            <p:cNvPr id="16412" name="Google Shape;16412;p29"/>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29"/>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29"/>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29"/>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29"/>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29"/>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29"/>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29"/>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29"/>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29"/>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29"/>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29"/>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29"/>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29"/>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29"/>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29"/>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29"/>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29"/>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29"/>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29"/>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29"/>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29"/>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29"/>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29"/>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29"/>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29"/>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29"/>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29"/>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29"/>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29"/>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29"/>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29"/>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29"/>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29"/>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29"/>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29"/>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29"/>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29"/>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29"/>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29"/>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29"/>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29"/>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29"/>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29"/>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29"/>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29"/>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29"/>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29"/>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29"/>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29"/>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29"/>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29"/>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29"/>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29"/>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29"/>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29"/>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29"/>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29"/>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29"/>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29"/>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29"/>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29"/>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29"/>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29"/>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29"/>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29"/>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29"/>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29"/>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29"/>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29"/>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29"/>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29"/>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29"/>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29"/>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29"/>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29"/>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29"/>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29"/>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29"/>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29"/>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29"/>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29"/>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29"/>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29"/>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29"/>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29"/>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29"/>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29"/>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29"/>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29"/>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29"/>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29"/>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29"/>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29"/>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29"/>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29"/>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29"/>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29"/>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29"/>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29"/>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29"/>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29"/>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29"/>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29"/>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29"/>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29"/>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29"/>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29"/>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29"/>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29"/>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29"/>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29"/>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29"/>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29"/>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29"/>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29"/>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29"/>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29"/>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29"/>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29"/>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29"/>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29"/>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29"/>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29"/>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29"/>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29"/>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29"/>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29"/>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29"/>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29"/>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29"/>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29"/>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29"/>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29"/>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29"/>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29"/>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29"/>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29"/>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29"/>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29"/>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29"/>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29"/>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29"/>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29"/>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29"/>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29"/>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29"/>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29"/>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29"/>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29"/>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29"/>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29"/>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29"/>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29"/>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29"/>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29"/>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29"/>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29"/>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29"/>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29"/>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29"/>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29"/>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29"/>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29"/>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29"/>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29"/>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29"/>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29"/>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29"/>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29"/>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29"/>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29"/>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29"/>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29"/>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29"/>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29"/>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29"/>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29"/>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29"/>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29"/>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29"/>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29"/>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29"/>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29"/>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29"/>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29"/>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29"/>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29"/>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29"/>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29"/>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29"/>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29"/>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29"/>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29"/>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29"/>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29"/>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29"/>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29"/>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29"/>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29"/>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29"/>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29"/>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29"/>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29"/>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29"/>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29"/>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29"/>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29"/>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29"/>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29"/>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29"/>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29"/>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29"/>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29"/>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29"/>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29"/>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29"/>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29"/>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29"/>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29"/>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29"/>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29"/>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29"/>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29"/>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29"/>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29"/>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29"/>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29"/>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29"/>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29"/>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29"/>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29"/>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29"/>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29"/>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29"/>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29"/>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29"/>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29"/>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29"/>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29"/>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29"/>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29"/>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29"/>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29"/>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29"/>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29"/>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29"/>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29"/>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29"/>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29"/>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29"/>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29"/>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29"/>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29"/>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29"/>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29"/>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29"/>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29"/>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29"/>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29"/>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29"/>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29"/>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29"/>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29"/>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29"/>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29"/>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29"/>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29"/>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29"/>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29"/>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29"/>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29"/>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29"/>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29"/>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29"/>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29"/>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29"/>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29"/>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29"/>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29"/>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29"/>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29"/>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29"/>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29"/>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29"/>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29"/>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29"/>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29"/>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29"/>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29"/>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29"/>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29"/>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29"/>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29"/>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29"/>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29"/>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29"/>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29"/>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29"/>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29"/>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29"/>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29"/>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29"/>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29"/>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29"/>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29"/>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29"/>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29"/>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29"/>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29"/>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29"/>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29"/>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29"/>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29"/>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29"/>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29"/>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29"/>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29"/>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29"/>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29"/>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29"/>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29"/>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29"/>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29"/>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29"/>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29"/>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29"/>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29"/>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29"/>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29"/>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29"/>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29"/>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29"/>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29"/>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29"/>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29"/>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29"/>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29"/>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29"/>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29"/>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29"/>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29"/>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29"/>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29"/>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29"/>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29"/>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29"/>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29"/>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29"/>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29"/>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29"/>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29"/>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29"/>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29"/>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29"/>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29"/>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29"/>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29"/>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29"/>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29"/>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29"/>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29"/>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29"/>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29"/>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29"/>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29"/>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29"/>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29"/>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29"/>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29"/>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29"/>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29"/>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29"/>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29"/>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29"/>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29"/>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29"/>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29"/>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29"/>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29"/>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29"/>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29"/>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29"/>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29"/>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29"/>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29"/>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29"/>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29"/>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29"/>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29"/>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29"/>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29"/>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29"/>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29"/>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29"/>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29"/>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29"/>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29"/>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29"/>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29"/>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29"/>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29"/>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29"/>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29"/>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29"/>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29"/>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29"/>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29"/>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29"/>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29"/>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29"/>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29"/>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29"/>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29"/>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29"/>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29"/>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29"/>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29"/>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29"/>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29"/>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29"/>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29"/>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29"/>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29"/>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29"/>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29"/>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29"/>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29"/>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29"/>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29"/>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29"/>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29"/>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29"/>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29"/>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29"/>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29"/>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29"/>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29"/>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29"/>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29"/>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29"/>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29"/>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29"/>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29"/>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29"/>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29"/>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29"/>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29"/>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29"/>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29"/>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29"/>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29"/>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29"/>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29"/>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29"/>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29"/>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29"/>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29"/>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29"/>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29"/>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29"/>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29"/>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29"/>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29"/>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29"/>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29"/>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29"/>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29"/>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29"/>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29"/>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29"/>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29"/>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29"/>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29"/>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29"/>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29"/>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29"/>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29"/>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29"/>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29"/>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29"/>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29"/>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29"/>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29"/>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29"/>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29"/>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29"/>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29"/>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29"/>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29"/>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29"/>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29"/>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29"/>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29"/>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29"/>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29"/>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29"/>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29"/>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29"/>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29"/>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29"/>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29"/>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29"/>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29"/>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29"/>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29"/>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29"/>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29"/>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29"/>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29"/>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29"/>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29"/>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29"/>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29"/>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29"/>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29"/>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29"/>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29"/>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29"/>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29"/>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29"/>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29"/>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29"/>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29"/>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29"/>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29"/>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29"/>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29"/>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29"/>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29"/>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29"/>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29"/>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29"/>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29"/>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29"/>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29"/>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29"/>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29"/>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29"/>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29"/>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29"/>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29"/>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29"/>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29"/>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29"/>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29"/>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29"/>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29"/>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29"/>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29"/>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29"/>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29"/>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29"/>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29"/>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29"/>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29"/>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29"/>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29"/>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29"/>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29"/>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29"/>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29"/>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29"/>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29"/>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29"/>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29"/>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29"/>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29"/>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29"/>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29"/>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29"/>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29"/>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29"/>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29"/>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29"/>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29"/>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29"/>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29"/>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29"/>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29"/>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29"/>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29"/>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29"/>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29"/>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29"/>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29"/>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29"/>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29"/>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29"/>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29"/>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29"/>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29"/>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29"/>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29"/>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29"/>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29"/>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29"/>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29"/>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29"/>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29"/>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29"/>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29"/>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29"/>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29"/>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29"/>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29"/>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29"/>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29"/>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29"/>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29"/>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29"/>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29"/>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29"/>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29"/>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29"/>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29"/>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29"/>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29"/>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29"/>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29"/>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29"/>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29"/>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29"/>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29"/>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29"/>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29"/>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29"/>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29"/>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29"/>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29"/>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29"/>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29"/>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29"/>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29"/>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29"/>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29"/>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29"/>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29"/>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29"/>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29"/>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29"/>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29"/>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29"/>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29"/>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29"/>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29"/>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29"/>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29"/>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60" name="Google Shape;17060;p29"/>
          <p:cNvSpPr txBox="1">
            <a:spLocks noGrp="1"/>
          </p:cNvSpPr>
          <p:nvPr>
            <p:ph type="title" hasCustomPrompt="1"/>
          </p:nvPr>
        </p:nvSpPr>
        <p:spPr>
          <a:xfrm>
            <a:off x="715100" y="607725"/>
            <a:ext cx="3960000" cy="7689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061" name="Google Shape;17061;p29"/>
          <p:cNvSpPr txBox="1">
            <a:spLocks noGrp="1"/>
          </p:cNvSpPr>
          <p:nvPr>
            <p:ph type="subTitle" idx="1"/>
          </p:nvPr>
        </p:nvSpPr>
        <p:spPr>
          <a:xfrm>
            <a:off x="715100" y="1308375"/>
            <a:ext cx="3960000" cy="446700"/>
          </a:xfrm>
          <a:prstGeom prst="rect">
            <a:avLst/>
          </a:prstGeom>
          <a:solidFill>
            <a:schemeClr val="lt2"/>
          </a:solidFill>
        </p:spPr>
        <p:txBody>
          <a:bodyPr spcFirstLastPara="1" wrap="square" lIns="91425" tIns="91425" rIns="91425" bIns="91425" anchor="ctr" anchorCtr="0">
            <a:noAutofit/>
          </a:bodyPr>
          <a:lstStyle>
            <a:lvl1pPr lvl="0" rtl="0">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17062" name="Google Shape;17062;p29"/>
          <p:cNvSpPr txBox="1">
            <a:spLocks noGrp="1"/>
          </p:cNvSpPr>
          <p:nvPr>
            <p:ph type="title" idx="2" hasCustomPrompt="1"/>
          </p:nvPr>
        </p:nvSpPr>
        <p:spPr>
          <a:xfrm>
            <a:off x="715100" y="1959976"/>
            <a:ext cx="3960000" cy="7689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063" name="Google Shape;17063;p29"/>
          <p:cNvSpPr txBox="1">
            <a:spLocks noGrp="1"/>
          </p:cNvSpPr>
          <p:nvPr>
            <p:ph type="subTitle" idx="3"/>
          </p:nvPr>
        </p:nvSpPr>
        <p:spPr>
          <a:xfrm>
            <a:off x="715100" y="2660625"/>
            <a:ext cx="3960000" cy="446700"/>
          </a:xfrm>
          <a:prstGeom prst="rect">
            <a:avLst/>
          </a:prstGeom>
          <a:solidFill>
            <a:schemeClr val="lt2"/>
          </a:solidFill>
        </p:spPr>
        <p:txBody>
          <a:bodyPr spcFirstLastPara="1" wrap="square" lIns="91425" tIns="91425" rIns="91425" bIns="91425" anchor="ctr" anchorCtr="0">
            <a:noAutofit/>
          </a:bodyPr>
          <a:lstStyle>
            <a:lvl1pPr lvl="0" rtl="0">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17064" name="Google Shape;17064;p29"/>
          <p:cNvSpPr txBox="1">
            <a:spLocks noGrp="1"/>
          </p:cNvSpPr>
          <p:nvPr>
            <p:ph type="title" idx="4" hasCustomPrompt="1"/>
          </p:nvPr>
        </p:nvSpPr>
        <p:spPr>
          <a:xfrm>
            <a:off x="715100" y="3312227"/>
            <a:ext cx="3960000" cy="7689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065" name="Google Shape;17065;p29"/>
          <p:cNvSpPr txBox="1">
            <a:spLocks noGrp="1"/>
          </p:cNvSpPr>
          <p:nvPr>
            <p:ph type="subTitle" idx="5"/>
          </p:nvPr>
        </p:nvSpPr>
        <p:spPr>
          <a:xfrm>
            <a:off x="715100" y="4012875"/>
            <a:ext cx="3960000" cy="446700"/>
          </a:xfrm>
          <a:prstGeom prst="rect">
            <a:avLst/>
          </a:prstGeom>
          <a:solidFill>
            <a:schemeClr val="lt2"/>
          </a:solidFill>
        </p:spPr>
        <p:txBody>
          <a:bodyPr spcFirstLastPara="1" wrap="square" lIns="91425" tIns="91425" rIns="91425" bIns="91425" anchor="ctr" anchorCtr="0">
            <a:noAutofit/>
          </a:bodyPr>
          <a:lstStyle>
            <a:lvl1pPr lvl="0" rtl="0">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17066" name="Google Shape;17066;p29"/>
          <p:cNvSpPr>
            <a:spLocks noGrp="1"/>
          </p:cNvSpPr>
          <p:nvPr>
            <p:ph type="pic" idx="6"/>
          </p:nvPr>
        </p:nvSpPr>
        <p:spPr>
          <a:xfrm>
            <a:off x="4978900" y="671850"/>
            <a:ext cx="3450000" cy="3799800"/>
          </a:xfrm>
          <a:prstGeom prst="round2SameRect">
            <a:avLst>
              <a:gd name="adj1" fmla="val 50000"/>
              <a:gd name="adj2" fmla="val 0"/>
            </a:avLst>
          </a:prstGeom>
          <a:noFill/>
          <a:ln w="28575" cap="flat" cmpd="sng">
            <a:solidFill>
              <a:schemeClr val="accent2"/>
            </a:solidFill>
            <a:prstDash val="solid"/>
            <a:round/>
            <a:headEnd type="none" w="sm" len="sm"/>
            <a:tailEnd type="none" w="sm" len="sm"/>
          </a:ln>
        </p:spPr>
      </p:sp>
      <p:sp>
        <p:nvSpPr>
          <p:cNvPr id="17067" name="Google Shape;17067;p29"/>
          <p:cNvSpPr/>
          <p:nvPr/>
        </p:nvSpPr>
        <p:spPr>
          <a:xfrm rot="-517068" flipH="1">
            <a:off x="8237667" y="-132106"/>
            <a:ext cx="1055255" cy="1674440"/>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7722"/>
        <p:cNvGrpSpPr/>
        <p:nvPr/>
      </p:nvGrpSpPr>
      <p:grpSpPr>
        <a:xfrm>
          <a:off x="0" y="0"/>
          <a:ext cx="0" cy="0"/>
          <a:chOff x="0" y="0"/>
          <a:chExt cx="0" cy="0"/>
        </a:xfrm>
      </p:grpSpPr>
      <p:grpSp>
        <p:nvGrpSpPr>
          <p:cNvPr id="17723" name="Google Shape;17723;p31"/>
          <p:cNvGrpSpPr/>
          <p:nvPr/>
        </p:nvGrpSpPr>
        <p:grpSpPr>
          <a:xfrm>
            <a:off x="113" y="37"/>
            <a:ext cx="9143768" cy="5143426"/>
            <a:chOff x="100" y="325"/>
            <a:chExt cx="9143768" cy="5143426"/>
          </a:xfrm>
        </p:grpSpPr>
        <p:sp>
          <p:nvSpPr>
            <p:cNvPr id="17724" name="Google Shape;17724;p31"/>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31"/>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31"/>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31"/>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31"/>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31"/>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31"/>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31"/>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31"/>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31"/>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31"/>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31"/>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31"/>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31"/>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31"/>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31"/>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31"/>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31"/>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31"/>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31"/>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31"/>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31"/>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31"/>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31"/>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31"/>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31"/>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31"/>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31"/>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31"/>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31"/>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31"/>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31"/>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31"/>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31"/>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31"/>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31"/>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31"/>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31"/>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31"/>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31"/>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31"/>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31"/>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31"/>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31"/>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31"/>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31"/>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31"/>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31"/>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31"/>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31"/>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31"/>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31"/>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31"/>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31"/>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31"/>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31"/>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31"/>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31"/>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31"/>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31"/>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31"/>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31"/>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31"/>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31"/>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31"/>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31"/>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31"/>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31"/>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31"/>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31"/>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31"/>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31"/>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31"/>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31"/>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31"/>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31"/>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31"/>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31"/>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31"/>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31"/>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31"/>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31"/>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31"/>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31"/>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31"/>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31"/>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31"/>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31"/>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31"/>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31"/>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31"/>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31"/>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31"/>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31"/>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31"/>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31"/>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31"/>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31"/>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31"/>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31"/>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31"/>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31"/>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31"/>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31"/>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31"/>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31"/>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31"/>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31"/>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31"/>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31"/>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31"/>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31"/>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31"/>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31"/>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31"/>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31"/>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31"/>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31"/>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31"/>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31"/>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31"/>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31"/>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31"/>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31"/>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31"/>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31"/>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31"/>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31"/>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31"/>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31"/>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31"/>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31"/>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31"/>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31"/>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31"/>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31"/>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31"/>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31"/>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31"/>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31"/>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31"/>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31"/>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31"/>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31"/>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31"/>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31"/>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31"/>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31"/>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31"/>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31"/>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31"/>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31"/>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31"/>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31"/>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31"/>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31"/>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31"/>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31"/>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31"/>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31"/>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31"/>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31"/>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31"/>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31"/>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31"/>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31"/>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31"/>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31"/>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31"/>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31"/>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31"/>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31"/>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31"/>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31"/>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31"/>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31"/>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31"/>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31"/>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31"/>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31"/>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31"/>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31"/>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31"/>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31"/>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31"/>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31"/>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31"/>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31"/>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31"/>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31"/>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31"/>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31"/>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31"/>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31"/>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31"/>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31"/>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31"/>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31"/>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31"/>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31"/>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31"/>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31"/>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31"/>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31"/>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31"/>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31"/>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31"/>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31"/>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31"/>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31"/>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31"/>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31"/>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31"/>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31"/>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31"/>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31"/>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31"/>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31"/>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31"/>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31"/>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31"/>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31"/>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31"/>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31"/>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31"/>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31"/>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31"/>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31"/>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31"/>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31"/>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31"/>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31"/>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31"/>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31"/>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31"/>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31"/>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31"/>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31"/>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31"/>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31"/>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31"/>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31"/>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31"/>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31"/>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31"/>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31"/>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31"/>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31"/>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31"/>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31"/>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31"/>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31"/>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31"/>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31"/>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31"/>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31"/>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31"/>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31"/>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31"/>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31"/>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31"/>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31"/>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31"/>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31"/>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31"/>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31"/>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31"/>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31"/>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31"/>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31"/>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31"/>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31"/>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31"/>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31"/>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31"/>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31"/>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31"/>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31"/>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31"/>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31"/>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31"/>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31"/>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31"/>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31"/>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31"/>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31"/>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31"/>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31"/>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31"/>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31"/>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31"/>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31"/>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31"/>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31"/>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31"/>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31"/>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31"/>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31"/>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31"/>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31"/>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31"/>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31"/>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31"/>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31"/>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31"/>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31"/>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31"/>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31"/>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31"/>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31"/>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31"/>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31"/>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31"/>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31"/>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31"/>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31"/>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31"/>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31"/>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31"/>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31"/>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31"/>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31"/>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31"/>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31"/>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31"/>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31"/>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31"/>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31"/>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31"/>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31"/>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31"/>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31"/>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31"/>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31"/>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31"/>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31"/>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31"/>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31"/>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31"/>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31"/>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31"/>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31"/>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31"/>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31"/>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31"/>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31"/>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31"/>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31"/>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31"/>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31"/>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31"/>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31"/>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31"/>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31"/>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31"/>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31"/>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31"/>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31"/>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31"/>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31"/>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31"/>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31"/>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31"/>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31"/>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31"/>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31"/>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31"/>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31"/>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31"/>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31"/>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31"/>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31"/>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31"/>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31"/>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31"/>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31"/>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31"/>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31"/>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31"/>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31"/>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31"/>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31"/>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31"/>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31"/>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31"/>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31"/>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31"/>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31"/>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31"/>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31"/>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31"/>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31"/>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31"/>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31"/>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31"/>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31"/>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31"/>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31"/>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31"/>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31"/>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31"/>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31"/>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31"/>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31"/>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31"/>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31"/>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31"/>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31"/>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31"/>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31"/>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31"/>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31"/>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31"/>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31"/>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31"/>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31"/>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31"/>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31"/>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31"/>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31"/>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31"/>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31"/>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31"/>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31"/>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31"/>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31"/>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31"/>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31"/>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31"/>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31"/>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31"/>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31"/>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31"/>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31"/>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31"/>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31"/>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31"/>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31"/>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31"/>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31"/>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31"/>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31"/>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31"/>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31"/>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31"/>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31"/>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31"/>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31"/>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31"/>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31"/>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31"/>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31"/>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31"/>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31"/>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31"/>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31"/>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31"/>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31"/>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31"/>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31"/>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31"/>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31"/>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31"/>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31"/>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31"/>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31"/>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31"/>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31"/>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31"/>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31"/>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31"/>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31"/>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31"/>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31"/>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31"/>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31"/>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31"/>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31"/>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31"/>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31"/>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31"/>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31"/>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31"/>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31"/>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31"/>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31"/>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31"/>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31"/>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31"/>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31"/>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31"/>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31"/>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31"/>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31"/>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31"/>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31"/>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31"/>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31"/>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31"/>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31"/>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31"/>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31"/>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31"/>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31"/>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31"/>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31"/>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31"/>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31"/>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31"/>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31"/>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31"/>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31"/>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31"/>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31"/>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31"/>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31"/>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31"/>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31"/>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31"/>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31"/>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31"/>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31"/>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31"/>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31"/>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31"/>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31"/>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31"/>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31"/>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31"/>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31"/>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31"/>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31"/>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31"/>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31"/>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31"/>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31"/>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31"/>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31"/>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31"/>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31"/>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31"/>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31"/>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31"/>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31"/>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31"/>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31"/>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31"/>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31"/>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31"/>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31"/>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31"/>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31"/>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31"/>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31"/>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31"/>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31"/>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31"/>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31"/>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31"/>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31"/>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31"/>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31"/>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31"/>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31"/>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31"/>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31"/>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31"/>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31"/>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31"/>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31"/>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31"/>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31"/>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31"/>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31"/>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31"/>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31"/>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31"/>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31"/>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31"/>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31"/>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31"/>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31"/>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31"/>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31"/>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31"/>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31"/>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31"/>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31"/>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31"/>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31"/>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31"/>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31"/>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31"/>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31"/>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31"/>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31"/>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31"/>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31"/>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31"/>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31"/>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31"/>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31"/>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31"/>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31"/>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31"/>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31"/>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31"/>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31"/>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31"/>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31"/>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31"/>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31"/>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31"/>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31"/>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31"/>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31"/>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31"/>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31"/>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31"/>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31"/>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31"/>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31"/>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31"/>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31"/>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31"/>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31"/>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31"/>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31"/>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31"/>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31"/>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31"/>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31"/>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31"/>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31"/>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31"/>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31"/>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31"/>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31"/>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31"/>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31"/>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31"/>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31"/>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31"/>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31"/>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31"/>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31"/>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31"/>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31"/>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72" name="Google Shape;18372;p31"/>
          <p:cNvSpPr/>
          <p:nvPr/>
        </p:nvSpPr>
        <p:spPr>
          <a:xfrm rot="-517068" flipH="1">
            <a:off x="8237667" y="-132106"/>
            <a:ext cx="1055255" cy="1674440"/>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31"/>
          <p:cNvSpPr/>
          <p:nvPr/>
        </p:nvSpPr>
        <p:spPr>
          <a:xfrm rot="10800000">
            <a:off x="-68141" y="4518207"/>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374"/>
        <p:cNvGrpSpPr/>
        <p:nvPr/>
      </p:nvGrpSpPr>
      <p:grpSpPr>
        <a:xfrm>
          <a:off x="0" y="0"/>
          <a:ext cx="0" cy="0"/>
          <a:chOff x="0" y="0"/>
          <a:chExt cx="0" cy="0"/>
        </a:xfrm>
      </p:grpSpPr>
      <p:grpSp>
        <p:nvGrpSpPr>
          <p:cNvPr id="18375" name="Google Shape;18375;p32"/>
          <p:cNvGrpSpPr/>
          <p:nvPr/>
        </p:nvGrpSpPr>
        <p:grpSpPr>
          <a:xfrm>
            <a:off x="113" y="37"/>
            <a:ext cx="9143768" cy="5143426"/>
            <a:chOff x="100" y="325"/>
            <a:chExt cx="9143768" cy="5143426"/>
          </a:xfrm>
        </p:grpSpPr>
        <p:sp>
          <p:nvSpPr>
            <p:cNvPr id="18376" name="Google Shape;18376;p32"/>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32"/>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32"/>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32"/>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32"/>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32"/>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32"/>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32"/>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32"/>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32"/>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32"/>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32"/>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32"/>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32"/>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32"/>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32"/>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32"/>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32"/>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32"/>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32"/>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32"/>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32"/>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32"/>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32"/>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32"/>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32"/>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32"/>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32"/>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32"/>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32"/>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32"/>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32"/>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32"/>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32"/>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32"/>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32"/>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32"/>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32"/>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32"/>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32"/>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32"/>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32"/>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32"/>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32"/>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32"/>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32"/>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32"/>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32"/>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32"/>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32"/>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32"/>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32"/>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32"/>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32"/>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32"/>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32"/>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32"/>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32"/>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32"/>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32"/>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32"/>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32"/>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32"/>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32"/>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32"/>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32"/>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32"/>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32"/>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32"/>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32"/>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32"/>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32"/>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32"/>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32"/>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32"/>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32"/>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32"/>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32"/>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32"/>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32"/>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32"/>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32"/>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32"/>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32"/>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32"/>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32"/>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32"/>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32"/>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32"/>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32"/>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32"/>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32"/>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32"/>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32"/>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32"/>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32"/>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32"/>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32"/>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32"/>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32"/>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32"/>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32"/>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32"/>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32"/>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32"/>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32"/>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32"/>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32"/>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32"/>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32"/>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32"/>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32"/>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32"/>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32"/>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32"/>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32"/>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32"/>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32"/>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32"/>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32"/>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32"/>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32"/>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32"/>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32"/>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32"/>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32"/>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32"/>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32"/>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32"/>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32"/>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32"/>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32"/>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32"/>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32"/>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32"/>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32"/>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32"/>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32"/>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32"/>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32"/>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32"/>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32"/>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32"/>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32"/>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32"/>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32"/>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32"/>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32"/>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32"/>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32"/>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32"/>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32"/>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32"/>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32"/>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32"/>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32"/>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32"/>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32"/>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32"/>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32"/>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32"/>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32"/>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32"/>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32"/>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32"/>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32"/>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32"/>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32"/>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32"/>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32"/>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32"/>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32"/>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32"/>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32"/>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32"/>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32"/>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32"/>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32"/>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32"/>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32"/>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32"/>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32"/>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32"/>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32"/>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32"/>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32"/>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32"/>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32"/>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32"/>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32"/>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32"/>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32"/>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32"/>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32"/>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32"/>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32"/>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32"/>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32"/>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32"/>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32"/>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32"/>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32"/>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32"/>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32"/>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32"/>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32"/>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32"/>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32"/>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32"/>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32"/>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32"/>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32"/>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32"/>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32"/>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32"/>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32"/>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32"/>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32"/>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32"/>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32"/>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32"/>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32"/>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32"/>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32"/>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32"/>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32"/>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32"/>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32"/>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32"/>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32"/>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32"/>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32"/>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32"/>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32"/>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32"/>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32"/>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32"/>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32"/>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32"/>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32"/>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32"/>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32"/>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32"/>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32"/>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32"/>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32"/>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32"/>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32"/>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32"/>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32"/>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32"/>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32"/>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32"/>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32"/>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32"/>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32"/>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32"/>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32"/>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32"/>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32"/>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32"/>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32"/>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32"/>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32"/>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32"/>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32"/>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32"/>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32"/>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32"/>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32"/>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32"/>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32"/>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32"/>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32"/>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32"/>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32"/>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32"/>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32"/>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32"/>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32"/>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32"/>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32"/>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32"/>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32"/>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32"/>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32"/>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32"/>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32"/>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32"/>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32"/>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32"/>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32"/>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32"/>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32"/>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32"/>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32"/>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32"/>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32"/>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32"/>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32"/>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32"/>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32"/>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32"/>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32"/>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32"/>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32"/>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32"/>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32"/>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32"/>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32"/>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32"/>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32"/>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32"/>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32"/>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32"/>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32"/>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32"/>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32"/>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32"/>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32"/>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32"/>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32"/>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32"/>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32"/>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32"/>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32"/>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32"/>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32"/>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32"/>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32"/>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32"/>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32"/>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32"/>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32"/>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32"/>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32"/>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32"/>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32"/>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32"/>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32"/>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32"/>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32"/>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32"/>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32"/>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32"/>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32"/>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32"/>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32"/>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32"/>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32"/>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32"/>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32"/>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32"/>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32"/>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32"/>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32"/>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32"/>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32"/>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32"/>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32"/>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32"/>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32"/>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32"/>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32"/>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32"/>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32"/>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32"/>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32"/>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32"/>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32"/>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32"/>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32"/>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32"/>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32"/>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32"/>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32"/>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32"/>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32"/>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32"/>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32"/>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32"/>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32"/>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32"/>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32"/>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32"/>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32"/>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32"/>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32"/>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32"/>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32"/>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32"/>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32"/>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32"/>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32"/>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32"/>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32"/>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32"/>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32"/>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32"/>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32"/>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32"/>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32"/>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32"/>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32"/>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32"/>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32"/>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32"/>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32"/>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32"/>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32"/>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32"/>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32"/>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32"/>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32"/>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32"/>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32"/>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32"/>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32"/>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32"/>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32"/>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32"/>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32"/>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32"/>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32"/>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32"/>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32"/>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32"/>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32"/>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32"/>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32"/>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32"/>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32"/>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32"/>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32"/>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32"/>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32"/>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32"/>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32"/>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32"/>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32"/>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32"/>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32"/>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32"/>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32"/>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32"/>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32"/>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32"/>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32"/>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32"/>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32"/>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32"/>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32"/>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32"/>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32"/>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32"/>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32"/>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32"/>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32"/>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32"/>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32"/>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32"/>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32"/>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32"/>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32"/>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32"/>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32"/>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32"/>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32"/>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32"/>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32"/>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32"/>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32"/>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32"/>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32"/>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32"/>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32"/>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32"/>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32"/>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32"/>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32"/>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32"/>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32"/>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32"/>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32"/>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32"/>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32"/>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32"/>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32"/>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32"/>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32"/>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32"/>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32"/>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32"/>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32"/>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32"/>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32"/>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32"/>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32"/>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32"/>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32"/>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32"/>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32"/>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32"/>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32"/>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32"/>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32"/>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32"/>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32"/>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32"/>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32"/>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32"/>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32"/>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32"/>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32"/>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32"/>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32"/>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32"/>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32"/>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32"/>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32"/>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32"/>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32"/>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32"/>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32"/>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32"/>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32"/>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32"/>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32"/>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32"/>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32"/>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32"/>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32"/>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32"/>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32"/>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32"/>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32"/>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32"/>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32"/>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32"/>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32"/>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32"/>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32"/>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32"/>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32"/>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32"/>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32"/>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32"/>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32"/>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32"/>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32"/>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32"/>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32"/>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32"/>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32"/>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32"/>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32"/>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32"/>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32"/>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32"/>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32"/>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32"/>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32"/>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32"/>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32"/>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32"/>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32"/>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32"/>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32"/>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32"/>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32"/>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32"/>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32"/>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32"/>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32"/>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32"/>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32"/>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32"/>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32"/>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32"/>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32"/>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32"/>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32"/>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32"/>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32"/>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32"/>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32"/>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32"/>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32"/>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32"/>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32"/>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32"/>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32"/>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32"/>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32"/>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32"/>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32"/>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32"/>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32"/>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32"/>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32"/>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32"/>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32"/>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32"/>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32"/>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32"/>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32"/>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32"/>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32"/>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32"/>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32"/>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32"/>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32"/>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32"/>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32"/>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32"/>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32"/>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32"/>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32"/>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32"/>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32"/>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32"/>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32"/>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32"/>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32"/>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32"/>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32"/>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32"/>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32"/>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32"/>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32"/>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32"/>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32"/>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32"/>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32"/>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32"/>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32"/>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32"/>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32"/>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32"/>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32"/>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32"/>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32"/>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32"/>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32"/>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32"/>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32"/>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32"/>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32"/>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24" name="Google Shape;19024;p32"/>
          <p:cNvSpPr/>
          <p:nvPr/>
        </p:nvSpPr>
        <p:spPr>
          <a:xfrm flipH="1">
            <a:off x="-68141" y="-60911"/>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32"/>
          <p:cNvSpPr/>
          <p:nvPr/>
        </p:nvSpPr>
        <p:spPr>
          <a:xfrm rot="10800000" flipH="1">
            <a:off x="8015701" y="4535937"/>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title and description">
  <p:cSld name="1_Section title and description">
    <p:spTree>
      <p:nvGrpSpPr>
        <p:cNvPr id="1" name="Shape 124"/>
        <p:cNvGrpSpPr/>
        <p:nvPr/>
      </p:nvGrpSpPr>
      <p:grpSpPr>
        <a:xfrm>
          <a:off x="0" y="0"/>
          <a:ext cx="0" cy="0"/>
          <a:chOff x="0" y="0"/>
          <a:chExt cx="0" cy="0"/>
        </a:xfrm>
      </p:grpSpPr>
      <p:grpSp>
        <p:nvGrpSpPr>
          <p:cNvPr id="125" name="Google Shape;125;p9"/>
          <p:cNvGrpSpPr/>
          <p:nvPr/>
        </p:nvGrpSpPr>
        <p:grpSpPr>
          <a:xfrm rot="10800000">
            <a:off x="2914825" y="4059350"/>
            <a:ext cx="845325" cy="703150"/>
            <a:chOff x="3026025" y="992425"/>
            <a:chExt cx="845325" cy="703150"/>
          </a:xfrm>
        </p:grpSpPr>
        <p:sp>
          <p:nvSpPr>
            <p:cNvPr id="126" name="Google Shape;126;p9"/>
            <p:cNvSpPr/>
            <p:nvPr/>
          </p:nvSpPr>
          <p:spPr>
            <a:xfrm>
              <a:off x="3026025" y="992425"/>
              <a:ext cx="845325" cy="20750"/>
            </a:xfrm>
            <a:custGeom>
              <a:avLst/>
              <a:gdLst/>
              <a:ahLst/>
              <a:cxnLst/>
              <a:rect l="l" t="t" r="r" b="b"/>
              <a:pathLst>
                <a:path w="33813" h="830" extrusionOk="0">
                  <a:moveTo>
                    <a:pt x="423" y="0"/>
                  </a:moveTo>
                  <a:cubicBezTo>
                    <a:pt x="179" y="0"/>
                    <a:pt x="0" y="179"/>
                    <a:pt x="0" y="423"/>
                  </a:cubicBezTo>
                  <a:cubicBezTo>
                    <a:pt x="0" y="650"/>
                    <a:pt x="179" y="829"/>
                    <a:pt x="423" y="829"/>
                  </a:cubicBezTo>
                  <a:lnTo>
                    <a:pt x="33406" y="829"/>
                  </a:lnTo>
                  <a:cubicBezTo>
                    <a:pt x="33634" y="829"/>
                    <a:pt x="33812" y="650"/>
                    <a:pt x="33812" y="423"/>
                  </a:cubicBezTo>
                  <a:cubicBezTo>
                    <a:pt x="33812" y="179"/>
                    <a:pt x="33634" y="0"/>
                    <a:pt x="334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9"/>
            <p:cNvSpPr/>
            <p:nvPr/>
          </p:nvSpPr>
          <p:spPr>
            <a:xfrm>
              <a:off x="3026025" y="1333625"/>
              <a:ext cx="845325" cy="20750"/>
            </a:xfrm>
            <a:custGeom>
              <a:avLst/>
              <a:gdLst/>
              <a:ahLst/>
              <a:cxnLst/>
              <a:rect l="l" t="t" r="r" b="b"/>
              <a:pathLst>
                <a:path w="33813" h="830" extrusionOk="0">
                  <a:moveTo>
                    <a:pt x="423" y="1"/>
                  </a:moveTo>
                  <a:cubicBezTo>
                    <a:pt x="179" y="1"/>
                    <a:pt x="0" y="179"/>
                    <a:pt x="0" y="407"/>
                  </a:cubicBezTo>
                  <a:cubicBezTo>
                    <a:pt x="0" y="634"/>
                    <a:pt x="179" y="829"/>
                    <a:pt x="423" y="829"/>
                  </a:cubicBezTo>
                  <a:lnTo>
                    <a:pt x="33406" y="829"/>
                  </a:lnTo>
                  <a:cubicBezTo>
                    <a:pt x="33634" y="829"/>
                    <a:pt x="33812" y="634"/>
                    <a:pt x="33812" y="407"/>
                  </a:cubicBezTo>
                  <a:cubicBezTo>
                    <a:pt x="33812" y="179"/>
                    <a:pt x="33634" y="1"/>
                    <a:pt x="334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9"/>
            <p:cNvSpPr/>
            <p:nvPr/>
          </p:nvSpPr>
          <p:spPr>
            <a:xfrm>
              <a:off x="3276250" y="992425"/>
              <a:ext cx="21150" cy="361950"/>
            </a:xfrm>
            <a:custGeom>
              <a:avLst/>
              <a:gdLst/>
              <a:ahLst/>
              <a:cxnLst/>
              <a:rect l="l" t="t" r="r" b="b"/>
              <a:pathLst>
                <a:path w="846" h="14478" extrusionOk="0">
                  <a:moveTo>
                    <a:pt x="423" y="0"/>
                  </a:moveTo>
                  <a:cubicBezTo>
                    <a:pt x="195" y="0"/>
                    <a:pt x="0" y="179"/>
                    <a:pt x="0" y="423"/>
                  </a:cubicBezTo>
                  <a:lnTo>
                    <a:pt x="0" y="14055"/>
                  </a:lnTo>
                  <a:cubicBezTo>
                    <a:pt x="0" y="14282"/>
                    <a:pt x="195" y="14477"/>
                    <a:pt x="423" y="14477"/>
                  </a:cubicBezTo>
                  <a:cubicBezTo>
                    <a:pt x="650" y="14477"/>
                    <a:pt x="845" y="14282"/>
                    <a:pt x="845" y="14055"/>
                  </a:cubicBezTo>
                  <a:lnTo>
                    <a:pt x="845" y="423"/>
                  </a:lnTo>
                  <a:cubicBezTo>
                    <a:pt x="845" y="179"/>
                    <a:pt x="650" y="0"/>
                    <a:pt x="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9"/>
            <p:cNvSpPr/>
            <p:nvPr/>
          </p:nvSpPr>
          <p:spPr>
            <a:xfrm>
              <a:off x="3710875" y="1333625"/>
              <a:ext cx="21150" cy="361950"/>
            </a:xfrm>
            <a:custGeom>
              <a:avLst/>
              <a:gdLst/>
              <a:ahLst/>
              <a:cxnLst/>
              <a:rect l="l" t="t" r="r" b="b"/>
              <a:pathLst>
                <a:path w="846" h="14478" extrusionOk="0">
                  <a:moveTo>
                    <a:pt x="423" y="1"/>
                  </a:moveTo>
                  <a:cubicBezTo>
                    <a:pt x="195" y="1"/>
                    <a:pt x="1" y="179"/>
                    <a:pt x="1" y="407"/>
                  </a:cubicBezTo>
                  <a:lnTo>
                    <a:pt x="1" y="14055"/>
                  </a:lnTo>
                  <a:cubicBezTo>
                    <a:pt x="1" y="14283"/>
                    <a:pt x="195" y="14478"/>
                    <a:pt x="423" y="14478"/>
                  </a:cubicBezTo>
                  <a:cubicBezTo>
                    <a:pt x="650" y="14478"/>
                    <a:pt x="845" y="14283"/>
                    <a:pt x="845" y="14055"/>
                  </a:cubicBezTo>
                  <a:lnTo>
                    <a:pt x="845" y="407"/>
                  </a:lnTo>
                  <a:cubicBezTo>
                    <a:pt x="845" y="179"/>
                    <a:pt x="650" y="1"/>
                    <a:pt x="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9"/>
          <p:cNvGrpSpPr/>
          <p:nvPr/>
        </p:nvGrpSpPr>
        <p:grpSpPr>
          <a:xfrm rot="10800000">
            <a:off x="0" y="0"/>
            <a:ext cx="845325" cy="703150"/>
            <a:chOff x="3026025" y="992425"/>
            <a:chExt cx="845325" cy="703150"/>
          </a:xfrm>
        </p:grpSpPr>
        <p:sp>
          <p:nvSpPr>
            <p:cNvPr id="131" name="Google Shape;131;p9"/>
            <p:cNvSpPr/>
            <p:nvPr/>
          </p:nvSpPr>
          <p:spPr>
            <a:xfrm>
              <a:off x="3026025" y="992425"/>
              <a:ext cx="845325" cy="20750"/>
            </a:xfrm>
            <a:custGeom>
              <a:avLst/>
              <a:gdLst/>
              <a:ahLst/>
              <a:cxnLst/>
              <a:rect l="l" t="t" r="r" b="b"/>
              <a:pathLst>
                <a:path w="33813" h="830" extrusionOk="0">
                  <a:moveTo>
                    <a:pt x="423" y="0"/>
                  </a:moveTo>
                  <a:cubicBezTo>
                    <a:pt x="179" y="0"/>
                    <a:pt x="0" y="179"/>
                    <a:pt x="0" y="423"/>
                  </a:cubicBezTo>
                  <a:cubicBezTo>
                    <a:pt x="0" y="650"/>
                    <a:pt x="179" y="829"/>
                    <a:pt x="423" y="829"/>
                  </a:cubicBezTo>
                  <a:lnTo>
                    <a:pt x="33406" y="829"/>
                  </a:lnTo>
                  <a:cubicBezTo>
                    <a:pt x="33634" y="829"/>
                    <a:pt x="33812" y="650"/>
                    <a:pt x="33812" y="423"/>
                  </a:cubicBezTo>
                  <a:cubicBezTo>
                    <a:pt x="33812" y="179"/>
                    <a:pt x="33634" y="0"/>
                    <a:pt x="334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9"/>
            <p:cNvSpPr/>
            <p:nvPr/>
          </p:nvSpPr>
          <p:spPr>
            <a:xfrm>
              <a:off x="3026025" y="1333625"/>
              <a:ext cx="845325" cy="20750"/>
            </a:xfrm>
            <a:custGeom>
              <a:avLst/>
              <a:gdLst/>
              <a:ahLst/>
              <a:cxnLst/>
              <a:rect l="l" t="t" r="r" b="b"/>
              <a:pathLst>
                <a:path w="33813" h="830" extrusionOk="0">
                  <a:moveTo>
                    <a:pt x="423" y="1"/>
                  </a:moveTo>
                  <a:cubicBezTo>
                    <a:pt x="179" y="1"/>
                    <a:pt x="0" y="179"/>
                    <a:pt x="0" y="407"/>
                  </a:cubicBezTo>
                  <a:cubicBezTo>
                    <a:pt x="0" y="634"/>
                    <a:pt x="179" y="829"/>
                    <a:pt x="423" y="829"/>
                  </a:cubicBezTo>
                  <a:lnTo>
                    <a:pt x="33406" y="829"/>
                  </a:lnTo>
                  <a:cubicBezTo>
                    <a:pt x="33634" y="829"/>
                    <a:pt x="33812" y="634"/>
                    <a:pt x="33812" y="407"/>
                  </a:cubicBezTo>
                  <a:cubicBezTo>
                    <a:pt x="33812" y="179"/>
                    <a:pt x="33634" y="1"/>
                    <a:pt x="334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9"/>
            <p:cNvSpPr/>
            <p:nvPr/>
          </p:nvSpPr>
          <p:spPr>
            <a:xfrm>
              <a:off x="3276250" y="992425"/>
              <a:ext cx="21150" cy="361950"/>
            </a:xfrm>
            <a:custGeom>
              <a:avLst/>
              <a:gdLst/>
              <a:ahLst/>
              <a:cxnLst/>
              <a:rect l="l" t="t" r="r" b="b"/>
              <a:pathLst>
                <a:path w="846" h="14478" extrusionOk="0">
                  <a:moveTo>
                    <a:pt x="423" y="0"/>
                  </a:moveTo>
                  <a:cubicBezTo>
                    <a:pt x="195" y="0"/>
                    <a:pt x="0" y="179"/>
                    <a:pt x="0" y="423"/>
                  </a:cubicBezTo>
                  <a:lnTo>
                    <a:pt x="0" y="14055"/>
                  </a:lnTo>
                  <a:cubicBezTo>
                    <a:pt x="0" y="14282"/>
                    <a:pt x="195" y="14477"/>
                    <a:pt x="423" y="14477"/>
                  </a:cubicBezTo>
                  <a:cubicBezTo>
                    <a:pt x="650" y="14477"/>
                    <a:pt x="845" y="14282"/>
                    <a:pt x="845" y="14055"/>
                  </a:cubicBezTo>
                  <a:lnTo>
                    <a:pt x="845" y="423"/>
                  </a:lnTo>
                  <a:cubicBezTo>
                    <a:pt x="845" y="179"/>
                    <a:pt x="650" y="0"/>
                    <a:pt x="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9"/>
            <p:cNvSpPr/>
            <p:nvPr/>
          </p:nvSpPr>
          <p:spPr>
            <a:xfrm>
              <a:off x="3710875" y="1333625"/>
              <a:ext cx="21150" cy="361950"/>
            </a:xfrm>
            <a:custGeom>
              <a:avLst/>
              <a:gdLst/>
              <a:ahLst/>
              <a:cxnLst/>
              <a:rect l="l" t="t" r="r" b="b"/>
              <a:pathLst>
                <a:path w="846" h="14478" extrusionOk="0">
                  <a:moveTo>
                    <a:pt x="423" y="1"/>
                  </a:moveTo>
                  <a:cubicBezTo>
                    <a:pt x="195" y="1"/>
                    <a:pt x="1" y="179"/>
                    <a:pt x="1" y="407"/>
                  </a:cubicBezTo>
                  <a:lnTo>
                    <a:pt x="1" y="14055"/>
                  </a:lnTo>
                  <a:cubicBezTo>
                    <a:pt x="1" y="14283"/>
                    <a:pt x="195" y="14478"/>
                    <a:pt x="423" y="14478"/>
                  </a:cubicBezTo>
                  <a:cubicBezTo>
                    <a:pt x="650" y="14478"/>
                    <a:pt x="845" y="14283"/>
                    <a:pt x="845" y="14055"/>
                  </a:cubicBezTo>
                  <a:lnTo>
                    <a:pt x="845" y="407"/>
                  </a:lnTo>
                  <a:cubicBezTo>
                    <a:pt x="845" y="179"/>
                    <a:pt x="650" y="1"/>
                    <a:pt x="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135;p9"/>
          <p:cNvSpPr/>
          <p:nvPr/>
        </p:nvSpPr>
        <p:spPr>
          <a:xfrm flipH="1">
            <a:off x="-953938" y="-505700"/>
            <a:ext cx="10289866" cy="5649196"/>
          </a:xfrm>
          <a:custGeom>
            <a:avLst/>
            <a:gdLst/>
            <a:ahLst/>
            <a:cxnLst/>
            <a:rect l="l" t="t" r="r" b="b"/>
            <a:pathLst>
              <a:path w="214138" h="117563" extrusionOk="0">
                <a:moveTo>
                  <a:pt x="101513" y="1"/>
                </a:moveTo>
                <a:cubicBezTo>
                  <a:pt x="96573" y="1"/>
                  <a:pt x="90283" y="750"/>
                  <a:pt x="82088" y="2540"/>
                </a:cubicBezTo>
                <a:cubicBezTo>
                  <a:pt x="36640" y="12465"/>
                  <a:pt x="11995" y="53614"/>
                  <a:pt x="46465" y="63874"/>
                </a:cubicBezTo>
                <a:cubicBezTo>
                  <a:pt x="61706" y="68409"/>
                  <a:pt x="1" y="107328"/>
                  <a:pt x="38858" y="116534"/>
                </a:cubicBezTo>
                <a:cubicBezTo>
                  <a:pt x="41857" y="117244"/>
                  <a:pt x="44834" y="117562"/>
                  <a:pt x="47790" y="117562"/>
                </a:cubicBezTo>
                <a:cubicBezTo>
                  <a:pt x="72781" y="117562"/>
                  <a:pt x="96285" y="94858"/>
                  <a:pt x="119233" y="94858"/>
                </a:cubicBezTo>
                <a:cubicBezTo>
                  <a:pt x="122727" y="94858"/>
                  <a:pt x="126209" y="95384"/>
                  <a:pt x="129681" y="96597"/>
                </a:cubicBezTo>
                <a:cubicBezTo>
                  <a:pt x="148660" y="103236"/>
                  <a:pt x="164960" y="106151"/>
                  <a:pt x="177501" y="106151"/>
                </a:cubicBezTo>
                <a:cubicBezTo>
                  <a:pt x="204586" y="106151"/>
                  <a:pt x="214137" y="92556"/>
                  <a:pt x="195276" y="73526"/>
                </a:cubicBezTo>
                <a:cubicBezTo>
                  <a:pt x="174913" y="52990"/>
                  <a:pt x="203037" y="18455"/>
                  <a:pt x="166577" y="18455"/>
                </a:cubicBezTo>
                <a:cubicBezTo>
                  <a:pt x="163791" y="18455"/>
                  <a:pt x="160629" y="18657"/>
                  <a:pt x="157039" y="19082"/>
                </a:cubicBezTo>
                <a:cubicBezTo>
                  <a:pt x="152950" y="19566"/>
                  <a:pt x="149390" y="19786"/>
                  <a:pt x="146273" y="19786"/>
                </a:cubicBezTo>
                <a:cubicBezTo>
                  <a:pt x="116658" y="19786"/>
                  <a:pt x="126901" y="1"/>
                  <a:pt x="101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 name="Google Shape;136;p9"/>
          <p:cNvGrpSpPr/>
          <p:nvPr/>
        </p:nvGrpSpPr>
        <p:grpSpPr>
          <a:xfrm>
            <a:off x="8074275" y="1741625"/>
            <a:ext cx="845325" cy="703150"/>
            <a:chOff x="3026025" y="992425"/>
            <a:chExt cx="845325" cy="703150"/>
          </a:xfrm>
        </p:grpSpPr>
        <p:sp>
          <p:nvSpPr>
            <p:cNvPr id="137" name="Google Shape;137;p9"/>
            <p:cNvSpPr/>
            <p:nvPr/>
          </p:nvSpPr>
          <p:spPr>
            <a:xfrm>
              <a:off x="3026025" y="992425"/>
              <a:ext cx="845325" cy="20750"/>
            </a:xfrm>
            <a:custGeom>
              <a:avLst/>
              <a:gdLst/>
              <a:ahLst/>
              <a:cxnLst/>
              <a:rect l="l" t="t" r="r" b="b"/>
              <a:pathLst>
                <a:path w="33813" h="830" extrusionOk="0">
                  <a:moveTo>
                    <a:pt x="423" y="0"/>
                  </a:moveTo>
                  <a:cubicBezTo>
                    <a:pt x="179" y="0"/>
                    <a:pt x="0" y="179"/>
                    <a:pt x="0" y="423"/>
                  </a:cubicBezTo>
                  <a:cubicBezTo>
                    <a:pt x="0" y="650"/>
                    <a:pt x="179" y="829"/>
                    <a:pt x="423" y="829"/>
                  </a:cubicBezTo>
                  <a:lnTo>
                    <a:pt x="33406" y="829"/>
                  </a:lnTo>
                  <a:cubicBezTo>
                    <a:pt x="33634" y="829"/>
                    <a:pt x="33812" y="650"/>
                    <a:pt x="33812" y="423"/>
                  </a:cubicBezTo>
                  <a:cubicBezTo>
                    <a:pt x="33812" y="179"/>
                    <a:pt x="33634" y="0"/>
                    <a:pt x="334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9"/>
            <p:cNvSpPr/>
            <p:nvPr/>
          </p:nvSpPr>
          <p:spPr>
            <a:xfrm>
              <a:off x="3026025" y="1333625"/>
              <a:ext cx="845325" cy="20750"/>
            </a:xfrm>
            <a:custGeom>
              <a:avLst/>
              <a:gdLst/>
              <a:ahLst/>
              <a:cxnLst/>
              <a:rect l="l" t="t" r="r" b="b"/>
              <a:pathLst>
                <a:path w="33813" h="830" extrusionOk="0">
                  <a:moveTo>
                    <a:pt x="423" y="1"/>
                  </a:moveTo>
                  <a:cubicBezTo>
                    <a:pt x="179" y="1"/>
                    <a:pt x="0" y="179"/>
                    <a:pt x="0" y="407"/>
                  </a:cubicBezTo>
                  <a:cubicBezTo>
                    <a:pt x="0" y="634"/>
                    <a:pt x="179" y="829"/>
                    <a:pt x="423" y="829"/>
                  </a:cubicBezTo>
                  <a:lnTo>
                    <a:pt x="33406" y="829"/>
                  </a:lnTo>
                  <a:cubicBezTo>
                    <a:pt x="33634" y="829"/>
                    <a:pt x="33812" y="634"/>
                    <a:pt x="33812" y="407"/>
                  </a:cubicBezTo>
                  <a:cubicBezTo>
                    <a:pt x="33812" y="179"/>
                    <a:pt x="33634" y="1"/>
                    <a:pt x="334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9"/>
            <p:cNvSpPr/>
            <p:nvPr/>
          </p:nvSpPr>
          <p:spPr>
            <a:xfrm>
              <a:off x="3276250" y="992425"/>
              <a:ext cx="21150" cy="361950"/>
            </a:xfrm>
            <a:custGeom>
              <a:avLst/>
              <a:gdLst/>
              <a:ahLst/>
              <a:cxnLst/>
              <a:rect l="l" t="t" r="r" b="b"/>
              <a:pathLst>
                <a:path w="846" h="14478" extrusionOk="0">
                  <a:moveTo>
                    <a:pt x="423" y="0"/>
                  </a:moveTo>
                  <a:cubicBezTo>
                    <a:pt x="195" y="0"/>
                    <a:pt x="0" y="179"/>
                    <a:pt x="0" y="423"/>
                  </a:cubicBezTo>
                  <a:lnTo>
                    <a:pt x="0" y="14055"/>
                  </a:lnTo>
                  <a:cubicBezTo>
                    <a:pt x="0" y="14282"/>
                    <a:pt x="195" y="14477"/>
                    <a:pt x="423" y="14477"/>
                  </a:cubicBezTo>
                  <a:cubicBezTo>
                    <a:pt x="650" y="14477"/>
                    <a:pt x="845" y="14282"/>
                    <a:pt x="845" y="14055"/>
                  </a:cubicBezTo>
                  <a:lnTo>
                    <a:pt x="845" y="423"/>
                  </a:lnTo>
                  <a:cubicBezTo>
                    <a:pt x="845" y="179"/>
                    <a:pt x="650" y="0"/>
                    <a:pt x="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9"/>
            <p:cNvSpPr/>
            <p:nvPr/>
          </p:nvSpPr>
          <p:spPr>
            <a:xfrm>
              <a:off x="3710875" y="1333625"/>
              <a:ext cx="21150" cy="361950"/>
            </a:xfrm>
            <a:custGeom>
              <a:avLst/>
              <a:gdLst/>
              <a:ahLst/>
              <a:cxnLst/>
              <a:rect l="l" t="t" r="r" b="b"/>
              <a:pathLst>
                <a:path w="846" h="14478" extrusionOk="0">
                  <a:moveTo>
                    <a:pt x="423" y="1"/>
                  </a:moveTo>
                  <a:cubicBezTo>
                    <a:pt x="195" y="1"/>
                    <a:pt x="1" y="179"/>
                    <a:pt x="1" y="407"/>
                  </a:cubicBezTo>
                  <a:lnTo>
                    <a:pt x="1" y="14055"/>
                  </a:lnTo>
                  <a:cubicBezTo>
                    <a:pt x="1" y="14283"/>
                    <a:pt x="195" y="14478"/>
                    <a:pt x="423" y="14478"/>
                  </a:cubicBezTo>
                  <a:cubicBezTo>
                    <a:pt x="650" y="14478"/>
                    <a:pt x="845" y="14283"/>
                    <a:pt x="845" y="14055"/>
                  </a:cubicBezTo>
                  <a:lnTo>
                    <a:pt x="845" y="407"/>
                  </a:lnTo>
                  <a:cubicBezTo>
                    <a:pt x="845" y="179"/>
                    <a:pt x="650" y="1"/>
                    <a:pt x="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9"/>
          <p:cNvSpPr txBox="1">
            <a:spLocks noGrp="1"/>
          </p:cNvSpPr>
          <p:nvPr>
            <p:ph type="subTitle" idx="1"/>
          </p:nvPr>
        </p:nvSpPr>
        <p:spPr>
          <a:xfrm>
            <a:off x="1246625" y="1615450"/>
            <a:ext cx="3395100" cy="1681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9"/>
          <p:cNvSpPr txBox="1">
            <a:spLocks noGrp="1"/>
          </p:cNvSpPr>
          <p:nvPr>
            <p:ph type="title"/>
          </p:nvPr>
        </p:nvSpPr>
        <p:spPr>
          <a:xfrm>
            <a:off x="1246625" y="978425"/>
            <a:ext cx="3858900" cy="8415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7691568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972"/>
        <p:cNvGrpSpPr/>
        <p:nvPr/>
      </p:nvGrpSpPr>
      <p:grpSpPr>
        <a:xfrm>
          <a:off x="0" y="0"/>
          <a:ext cx="0" cy="0"/>
          <a:chOff x="0" y="0"/>
          <a:chExt cx="0" cy="0"/>
        </a:xfrm>
      </p:grpSpPr>
      <p:grpSp>
        <p:nvGrpSpPr>
          <p:cNvPr id="1973" name="Google Shape;1973;p5"/>
          <p:cNvGrpSpPr/>
          <p:nvPr/>
        </p:nvGrpSpPr>
        <p:grpSpPr>
          <a:xfrm>
            <a:off x="113" y="37"/>
            <a:ext cx="9143768" cy="5143426"/>
            <a:chOff x="100" y="325"/>
            <a:chExt cx="9143768" cy="5143426"/>
          </a:xfrm>
        </p:grpSpPr>
        <p:sp>
          <p:nvSpPr>
            <p:cNvPr id="1974" name="Google Shape;1974;p5"/>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2" name="Google Shape;2622;p5"/>
          <p:cNvSpPr txBox="1">
            <a:spLocks noGrp="1"/>
          </p:cNvSpPr>
          <p:nvPr>
            <p:ph type="subTitle" idx="1"/>
          </p:nvPr>
        </p:nvSpPr>
        <p:spPr>
          <a:xfrm>
            <a:off x="719865" y="1548500"/>
            <a:ext cx="3478500" cy="518100"/>
          </a:xfrm>
          <a:prstGeom prst="rect">
            <a:avLst/>
          </a:prstGeom>
        </p:spPr>
        <p:txBody>
          <a:bodyPr spcFirstLastPara="1" wrap="square" lIns="91425" tIns="91425" rIns="91425" bIns="91425" anchor="b" anchorCtr="0">
            <a:noAutofit/>
          </a:bodyPr>
          <a:lstStyle>
            <a:lvl1pPr lvl="0">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1pPr>
            <a:lvl2pPr lvl="1" algn="ctr">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2pPr>
            <a:lvl3pPr lvl="2" algn="ctr">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3pPr>
            <a:lvl4pPr lvl="3" algn="ctr">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4pPr>
            <a:lvl5pPr lvl="4" algn="ctr">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5pPr>
            <a:lvl6pPr lvl="5" algn="ctr">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6pPr>
            <a:lvl7pPr lvl="6" algn="ctr">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7pPr>
            <a:lvl8pPr lvl="7" algn="ctr">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8pPr>
            <a:lvl9pPr lvl="8" algn="ctr">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9pPr>
          </a:lstStyle>
          <a:p>
            <a:endParaRPr/>
          </a:p>
        </p:txBody>
      </p:sp>
      <p:sp>
        <p:nvSpPr>
          <p:cNvPr id="2623" name="Google Shape;2623;p5"/>
          <p:cNvSpPr txBox="1">
            <a:spLocks noGrp="1"/>
          </p:cNvSpPr>
          <p:nvPr>
            <p:ph type="subTitle" idx="2"/>
          </p:nvPr>
        </p:nvSpPr>
        <p:spPr>
          <a:xfrm>
            <a:off x="4945640" y="1548500"/>
            <a:ext cx="3478500" cy="5181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1pPr>
            <a:lvl2pPr lvl="1" algn="ctr" rtl="0">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2pPr>
            <a:lvl3pPr lvl="2" algn="ctr" rtl="0">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3pPr>
            <a:lvl4pPr lvl="3" algn="ctr" rtl="0">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4pPr>
            <a:lvl5pPr lvl="4" algn="ctr" rtl="0">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5pPr>
            <a:lvl6pPr lvl="5" algn="ctr" rtl="0">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6pPr>
            <a:lvl7pPr lvl="6" algn="ctr" rtl="0">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7pPr>
            <a:lvl8pPr lvl="7" algn="ctr" rtl="0">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8pPr>
            <a:lvl9pPr lvl="8" algn="ctr" rtl="0">
              <a:lnSpc>
                <a:spcPct val="100000"/>
              </a:lnSpc>
              <a:spcBef>
                <a:spcPts val="0"/>
              </a:spcBef>
              <a:spcAft>
                <a:spcPts val="0"/>
              </a:spcAft>
              <a:buClr>
                <a:schemeClr val="dk1"/>
              </a:buClr>
              <a:buSzPts val="2000"/>
              <a:buFont typeface="Yusei Magic"/>
              <a:buNone/>
              <a:defRPr sz="2000">
                <a:solidFill>
                  <a:schemeClr val="dk1"/>
                </a:solidFill>
                <a:latin typeface="Yusei Magic"/>
                <a:ea typeface="Yusei Magic"/>
                <a:cs typeface="Yusei Magic"/>
                <a:sym typeface="Yusei Magic"/>
              </a:defRPr>
            </a:lvl9pPr>
          </a:lstStyle>
          <a:p>
            <a:endParaRPr/>
          </a:p>
        </p:txBody>
      </p:sp>
      <p:sp>
        <p:nvSpPr>
          <p:cNvPr id="2624" name="Google Shape;2624;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25" name="Google Shape;2625;p5"/>
          <p:cNvSpPr/>
          <p:nvPr/>
        </p:nvSpPr>
        <p:spPr>
          <a:xfrm>
            <a:off x="8015701" y="-60911"/>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
          <p:cNvSpPr/>
          <p:nvPr/>
        </p:nvSpPr>
        <p:spPr>
          <a:xfrm rot="10800000">
            <a:off x="-68141" y="4535937"/>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
          <p:cNvSpPr txBox="1">
            <a:spLocks noGrp="1"/>
          </p:cNvSpPr>
          <p:nvPr>
            <p:ph type="body" idx="3"/>
          </p:nvPr>
        </p:nvSpPr>
        <p:spPr>
          <a:xfrm>
            <a:off x="719988" y="2066600"/>
            <a:ext cx="3478500" cy="2346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628" name="Google Shape;2628;p5"/>
          <p:cNvSpPr txBox="1">
            <a:spLocks noGrp="1"/>
          </p:cNvSpPr>
          <p:nvPr>
            <p:ph type="body" idx="4"/>
          </p:nvPr>
        </p:nvSpPr>
        <p:spPr>
          <a:xfrm>
            <a:off x="4945638" y="2066600"/>
            <a:ext cx="3478500" cy="2346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4"/>
              </a:buClr>
              <a:buSzPts val="1400"/>
              <a:buChar char="■"/>
              <a:defRPr/>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629"/>
        <p:cNvGrpSpPr/>
        <p:nvPr/>
      </p:nvGrpSpPr>
      <p:grpSpPr>
        <a:xfrm>
          <a:off x="0" y="0"/>
          <a:ext cx="0" cy="0"/>
          <a:chOff x="0" y="0"/>
          <a:chExt cx="0" cy="0"/>
        </a:xfrm>
      </p:grpSpPr>
      <p:grpSp>
        <p:nvGrpSpPr>
          <p:cNvPr id="2630" name="Google Shape;2630;p6"/>
          <p:cNvGrpSpPr/>
          <p:nvPr/>
        </p:nvGrpSpPr>
        <p:grpSpPr>
          <a:xfrm>
            <a:off x="113" y="37"/>
            <a:ext cx="9143768" cy="5143426"/>
            <a:chOff x="100" y="325"/>
            <a:chExt cx="9143768" cy="5143426"/>
          </a:xfrm>
        </p:grpSpPr>
        <p:sp>
          <p:nvSpPr>
            <p:cNvPr id="2631" name="Google Shape;2631;p6"/>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9" name="Google Shape;3279;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280" name="Google Shape;3280;p6"/>
          <p:cNvSpPr/>
          <p:nvPr/>
        </p:nvSpPr>
        <p:spPr>
          <a:xfrm rot="-517068" flipH="1">
            <a:off x="8237667" y="-132106"/>
            <a:ext cx="1055255" cy="1674440"/>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
          <p:cNvSpPr/>
          <p:nvPr/>
        </p:nvSpPr>
        <p:spPr>
          <a:xfrm rot="10800000">
            <a:off x="-68141" y="4518207"/>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282"/>
        <p:cNvGrpSpPr/>
        <p:nvPr/>
      </p:nvGrpSpPr>
      <p:grpSpPr>
        <a:xfrm>
          <a:off x="0" y="0"/>
          <a:ext cx="0" cy="0"/>
          <a:chOff x="0" y="0"/>
          <a:chExt cx="0" cy="0"/>
        </a:xfrm>
      </p:grpSpPr>
      <p:grpSp>
        <p:nvGrpSpPr>
          <p:cNvPr id="3283" name="Google Shape;3283;p7"/>
          <p:cNvGrpSpPr/>
          <p:nvPr/>
        </p:nvGrpSpPr>
        <p:grpSpPr>
          <a:xfrm>
            <a:off x="113" y="37"/>
            <a:ext cx="9143768" cy="5143426"/>
            <a:chOff x="100" y="325"/>
            <a:chExt cx="9143768" cy="5143426"/>
          </a:xfrm>
        </p:grpSpPr>
        <p:sp>
          <p:nvSpPr>
            <p:cNvPr id="3284" name="Google Shape;3284;p7"/>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2" name="Google Shape;3932;p7"/>
          <p:cNvSpPr txBox="1">
            <a:spLocks noGrp="1"/>
          </p:cNvSpPr>
          <p:nvPr>
            <p:ph type="title"/>
          </p:nvPr>
        </p:nvSpPr>
        <p:spPr>
          <a:xfrm>
            <a:off x="720000" y="445025"/>
            <a:ext cx="3672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33" name="Google Shape;3933;p7"/>
          <p:cNvSpPr>
            <a:spLocks noGrp="1"/>
          </p:cNvSpPr>
          <p:nvPr>
            <p:ph type="pic" idx="2"/>
          </p:nvPr>
        </p:nvSpPr>
        <p:spPr>
          <a:xfrm>
            <a:off x="4978900" y="671850"/>
            <a:ext cx="3450000" cy="3799800"/>
          </a:xfrm>
          <a:prstGeom prst="round2SameRect">
            <a:avLst>
              <a:gd name="adj1" fmla="val 50000"/>
              <a:gd name="adj2" fmla="val 0"/>
            </a:avLst>
          </a:prstGeom>
          <a:noFill/>
          <a:ln w="28575" cap="flat" cmpd="sng">
            <a:solidFill>
              <a:schemeClr val="accent2"/>
            </a:solidFill>
            <a:prstDash val="solid"/>
            <a:round/>
            <a:headEnd type="none" w="sm" len="sm"/>
            <a:tailEnd type="none" w="sm" len="sm"/>
          </a:ln>
        </p:spPr>
      </p:sp>
      <p:sp>
        <p:nvSpPr>
          <p:cNvPr id="3934" name="Google Shape;3934;p7"/>
          <p:cNvSpPr/>
          <p:nvPr/>
        </p:nvSpPr>
        <p:spPr>
          <a:xfrm rot="-517068" flipH="1">
            <a:off x="8237667" y="-132106"/>
            <a:ext cx="1055255" cy="1674440"/>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
          <p:cNvSpPr/>
          <p:nvPr/>
        </p:nvSpPr>
        <p:spPr>
          <a:xfrm rot="10800000">
            <a:off x="-68141" y="4518207"/>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
          <p:cNvSpPr txBox="1">
            <a:spLocks noGrp="1"/>
          </p:cNvSpPr>
          <p:nvPr>
            <p:ph type="body" idx="1"/>
          </p:nvPr>
        </p:nvSpPr>
        <p:spPr>
          <a:xfrm>
            <a:off x="720000" y="1975625"/>
            <a:ext cx="3881400" cy="22701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37"/>
        <p:cNvGrpSpPr/>
        <p:nvPr/>
      </p:nvGrpSpPr>
      <p:grpSpPr>
        <a:xfrm>
          <a:off x="0" y="0"/>
          <a:ext cx="0" cy="0"/>
          <a:chOff x="0" y="0"/>
          <a:chExt cx="0" cy="0"/>
        </a:xfrm>
      </p:grpSpPr>
      <p:grpSp>
        <p:nvGrpSpPr>
          <p:cNvPr id="3938" name="Google Shape;3938;p8"/>
          <p:cNvGrpSpPr/>
          <p:nvPr/>
        </p:nvGrpSpPr>
        <p:grpSpPr>
          <a:xfrm>
            <a:off x="113" y="37"/>
            <a:ext cx="9143768" cy="5143426"/>
            <a:chOff x="100" y="325"/>
            <a:chExt cx="9143768" cy="5143426"/>
          </a:xfrm>
        </p:grpSpPr>
        <p:sp>
          <p:nvSpPr>
            <p:cNvPr id="3939" name="Google Shape;3939;p8"/>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7" name="Google Shape;4587;p8"/>
          <p:cNvSpPr txBox="1">
            <a:spLocks noGrp="1"/>
          </p:cNvSpPr>
          <p:nvPr>
            <p:ph type="title"/>
          </p:nvPr>
        </p:nvSpPr>
        <p:spPr>
          <a:xfrm>
            <a:off x="715100" y="1482100"/>
            <a:ext cx="3993000" cy="21792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4588" name="Google Shape;4588;p8"/>
          <p:cNvSpPr>
            <a:spLocks noGrp="1"/>
          </p:cNvSpPr>
          <p:nvPr>
            <p:ph type="pic" idx="2"/>
          </p:nvPr>
        </p:nvSpPr>
        <p:spPr>
          <a:xfrm>
            <a:off x="4978900" y="671850"/>
            <a:ext cx="3450000" cy="3799800"/>
          </a:xfrm>
          <a:prstGeom prst="round2SameRect">
            <a:avLst>
              <a:gd name="adj1" fmla="val 50000"/>
              <a:gd name="adj2" fmla="val 0"/>
            </a:avLst>
          </a:prstGeom>
          <a:noFill/>
          <a:ln w="28575" cap="flat" cmpd="sng">
            <a:solidFill>
              <a:schemeClr val="accent2"/>
            </a:solidFill>
            <a:prstDash val="solid"/>
            <a:round/>
            <a:headEnd type="none" w="sm" len="sm"/>
            <a:tailEnd type="none" w="sm" len="sm"/>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589"/>
        <p:cNvGrpSpPr/>
        <p:nvPr/>
      </p:nvGrpSpPr>
      <p:grpSpPr>
        <a:xfrm>
          <a:off x="0" y="0"/>
          <a:ext cx="0" cy="0"/>
          <a:chOff x="0" y="0"/>
          <a:chExt cx="0" cy="0"/>
        </a:xfrm>
      </p:grpSpPr>
      <p:grpSp>
        <p:nvGrpSpPr>
          <p:cNvPr id="4590" name="Google Shape;4590;p9"/>
          <p:cNvGrpSpPr/>
          <p:nvPr/>
        </p:nvGrpSpPr>
        <p:grpSpPr>
          <a:xfrm>
            <a:off x="113" y="37"/>
            <a:ext cx="9143768" cy="5143426"/>
            <a:chOff x="100" y="325"/>
            <a:chExt cx="9143768" cy="5143426"/>
          </a:xfrm>
        </p:grpSpPr>
        <p:sp>
          <p:nvSpPr>
            <p:cNvPr id="4591" name="Google Shape;4591;p9"/>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9"/>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9"/>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9"/>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9"/>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9"/>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9"/>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9"/>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9"/>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9"/>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9"/>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9"/>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9"/>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9"/>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9"/>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9"/>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9"/>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9"/>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9"/>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9"/>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9"/>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9"/>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9"/>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9"/>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9"/>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9"/>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9"/>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9"/>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9"/>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9"/>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9"/>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9"/>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9"/>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9"/>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9"/>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9"/>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9"/>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9"/>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9"/>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9"/>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9"/>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9"/>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9"/>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9"/>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9"/>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9"/>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9"/>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9"/>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9"/>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9"/>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9"/>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9"/>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9"/>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9"/>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9"/>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9"/>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9"/>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9"/>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9"/>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9"/>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9"/>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9"/>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9"/>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9"/>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9"/>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9"/>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9"/>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9"/>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9"/>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9"/>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9"/>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9"/>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9"/>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9"/>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9"/>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9"/>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9"/>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9"/>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9"/>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9"/>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9"/>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9"/>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9"/>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9"/>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9"/>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9"/>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9"/>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9"/>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9"/>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9"/>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9"/>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9"/>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9"/>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9"/>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9"/>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9"/>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9"/>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9"/>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9"/>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9"/>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9"/>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9"/>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9"/>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9"/>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9"/>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9"/>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9"/>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9"/>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9"/>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9"/>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9"/>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9"/>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9"/>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9"/>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9"/>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9"/>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9"/>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9"/>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9"/>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9"/>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9"/>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9"/>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9"/>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9"/>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9"/>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9"/>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9"/>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9"/>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9"/>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9"/>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9"/>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9"/>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9"/>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9"/>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9"/>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9"/>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9"/>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9"/>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9"/>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9"/>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9"/>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9"/>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9"/>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9"/>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9"/>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9"/>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9"/>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9"/>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9"/>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9"/>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9"/>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9"/>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9"/>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9"/>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9"/>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9"/>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9"/>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9"/>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9"/>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9"/>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9"/>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9"/>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9"/>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9"/>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9"/>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9"/>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9"/>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9"/>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9"/>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9"/>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9"/>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9"/>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9"/>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9"/>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9"/>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9"/>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9"/>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9"/>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9"/>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9"/>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9"/>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9"/>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9"/>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9"/>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9"/>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9"/>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9"/>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9"/>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9"/>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9"/>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9"/>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9"/>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9"/>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9"/>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9"/>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9"/>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9"/>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9"/>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9"/>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9"/>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9"/>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9"/>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9"/>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9"/>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9"/>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9"/>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9"/>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9"/>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9"/>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9"/>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9"/>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9"/>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9"/>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9"/>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9"/>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9"/>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9"/>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9"/>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9"/>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9"/>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9"/>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9"/>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9"/>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9"/>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9"/>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9"/>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9"/>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9"/>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9"/>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9"/>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9"/>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9"/>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9"/>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9"/>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9"/>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9"/>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9"/>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9"/>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9"/>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9"/>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9"/>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9"/>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9"/>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9"/>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9"/>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9"/>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9"/>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9"/>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9"/>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9"/>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9"/>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9"/>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9"/>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9"/>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9"/>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9"/>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9"/>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9"/>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9"/>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9"/>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9"/>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9"/>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9"/>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9"/>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9"/>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9"/>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9"/>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9"/>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9"/>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9"/>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9"/>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9"/>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9"/>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9"/>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9"/>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9"/>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9"/>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9"/>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9"/>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9"/>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9"/>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9"/>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9"/>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9"/>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9"/>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9"/>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9"/>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9"/>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9"/>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9"/>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9"/>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9"/>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9"/>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9"/>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9"/>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9"/>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9"/>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9"/>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9"/>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9"/>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9"/>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9"/>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9"/>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9"/>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9"/>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9"/>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9"/>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9"/>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9"/>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9"/>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9"/>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9"/>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9"/>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9"/>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9"/>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9"/>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9"/>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9"/>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9"/>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9"/>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9"/>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9"/>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9"/>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9"/>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9"/>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9"/>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9"/>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9"/>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9"/>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9"/>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9"/>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9"/>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9"/>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9"/>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9"/>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9"/>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9"/>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9"/>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9"/>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9"/>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9"/>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9"/>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9"/>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9"/>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9"/>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9"/>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9"/>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9"/>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9"/>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9"/>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9"/>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9"/>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9"/>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9"/>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9"/>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9"/>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9"/>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9"/>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9"/>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9"/>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9"/>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9"/>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9"/>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9"/>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9"/>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9"/>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9"/>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9"/>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9"/>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9"/>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9"/>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9"/>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9"/>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9"/>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9"/>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9"/>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9"/>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9"/>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9"/>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9"/>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9"/>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9"/>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9"/>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9"/>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9"/>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9"/>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9"/>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9"/>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9"/>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9"/>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9"/>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9"/>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9"/>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9"/>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9"/>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9"/>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9"/>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9"/>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9"/>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9"/>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9"/>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9"/>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9"/>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9"/>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9"/>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9"/>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9"/>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9"/>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9"/>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9"/>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9"/>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9"/>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9"/>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9"/>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9"/>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9"/>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9"/>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9"/>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9"/>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9"/>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9"/>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9"/>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9"/>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9"/>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9"/>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9"/>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9"/>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9"/>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9"/>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9"/>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9"/>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9"/>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9"/>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9"/>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9"/>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9"/>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9"/>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9"/>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9"/>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9"/>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9"/>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9"/>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9"/>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9"/>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9"/>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9"/>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9"/>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9"/>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9"/>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9"/>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9"/>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9"/>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9"/>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9"/>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9"/>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9"/>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9"/>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9"/>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9"/>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9"/>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9"/>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9"/>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9"/>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9"/>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9"/>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9"/>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9"/>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9"/>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9"/>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9"/>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9"/>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9"/>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9"/>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9"/>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9"/>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9"/>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9"/>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9"/>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9"/>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9"/>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9"/>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9"/>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9"/>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9"/>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9"/>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9"/>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9"/>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9"/>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9"/>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9"/>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9"/>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9"/>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9"/>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9"/>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9"/>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9"/>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9"/>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9"/>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9"/>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9"/>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9"/>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9"/>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9"/>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9"/>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9"/>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9"/>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9"/>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9"/>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9"/>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9"/>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9"/>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9"/>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9"/>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9"/>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9"/>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9"/>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9"/>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9"/>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9"/>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9"/>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9"/>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9"/>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9"/>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9"/>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9"/>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9"/>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9"/>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9"/>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9"/>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9"/>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9"/>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9"/>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9"/>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9"/>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9"/>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9"/>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9"/>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9"/>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9"/>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9"/>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9"/>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9"/>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9"/>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9"/>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9"/>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9"/>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9"/>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9"/>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9"/>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9"/>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9"/>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9"/>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9"/>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9"/>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9"/>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9"/>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9"/>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9"/>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9"/>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9"/>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9"/>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9"/>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9"/>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9"/>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9"/>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9"/>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9"/>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9"/>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9"/>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9"/>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9"/>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9"/>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9"/>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9"/>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9"/>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9"/>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9"/>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9"/>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9"/>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9"/>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9"/>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9"/>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9"/>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9"/>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9"/>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9"/>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9"/>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9"/>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9"/>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9"/>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9"/>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9"/>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9"/>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9"/>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9"/>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9"/>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9"/>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9"/>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9"/>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9"/>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9"/>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9"/>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9"/>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9"/>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9"/>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9"/>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9"/>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9"/>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9"/>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9"/>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9"/>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9"/>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9"/>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9"/>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9"/>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9"/>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9"/>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9"/>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9"/>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9"/>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9"/>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9"/>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9"/>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9"/>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9"/>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9"/>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9"/>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9"/>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9"/>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9"/>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9"/>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9"/>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9"/>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9"/>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9"/>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9"/>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9"/>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9"/>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9"/>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9"/>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9"/>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9"/>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9"/>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9"/>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9"/>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9"/>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9"/>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9"/>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9" name="Google Shape;5239;p9"/>
          <p:cNvSpPr txBox="1">
            <a:spLocks noGrp="1"/>
          </p:cNvSpPr>
          <p:nvPr>
            <p:ph type="title"/>
          </p:nvPr>
        </p:nvSpPr>
        <p:spPr>
          <a:xfrm>
            <a:off x="4625750" y="1515425"/>
            <a:ext cx="3518700" cy="841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240" name="Google Shape;5240;p9"/>
          <p:cNvSpPr txBox="1">
            <a:spLocks noGrp="1"/>
          </p:cNvSpPr>
          <p:nvPr>
            <p:ph type="subTitle" idx="1"/>
          </p:nvPr>
        </p:nvSpPr>
        <p:spPr>
          <a:xfrm>
            <a:off x="4625750" y="2496750"/>
            <a:ext cx="3518700" cy="197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241" name="Google Shape;5241;p9"/>
          <p:cNvSpPr/>
          <p:nvPr/>
        </p:nvSpPr>
        <p:spPr>
          <a:xfrm rot="-517068" flipH="1">
            <a:off x="8237667" y="-132106"/>
            <a:ext cx="1055255" cy="1674440"/>
          </a:xfrm>
          <a:custGeom>
            <a:avLst/>
            <a:gdLst/>
            <a:ahLst/>
            <a:cxnLst/>
            <a:rect l="l" t="t" r="r" b="b"/>
            <a:pathLst>
              <a:path w="17692" h="28073" extrusionOk="0">
                <a:moveTo>
                  <a:pt x="10768" y="8121"/>
                </a:moveTo>
                <a:cubicBezTo>
                  <a:pt x="11046" y="8121"/>
                  <a:pt x="11334" y="8224"/>
                  <a:pt x="11593" y="8460"/>
                </a:cubicBezTo>
                <a:cubicBezTo>
                  <a:pt x="12015" y="8865"/>
                  <a:pt x="12106" y="9486"/>
                  <a:pt x="11841" y="9999"/>
                </a:cubicBezTo>
                <a:cubicBezTo>
                  <a:pt x="11593" y="10446"/>
                  <a:pt x="11105" y="10694"/>
                  <a:pt x="10642" y="10860"/>
                </a:cubicBezTo>
                <a:cubicBezTo>
                  <a:pt x="10488" y="10917"/>
                  <a:pt x="10333" y="10970"/>
                  <a:pt x="10179" y="11021"/>
                </a:cubicBezTo>
                <a:lnTo>
                  <a:pt x="10179" y="11021"/>
                </a:lnTo>
                <a:cubicBezTo>
                  <a:pt x="9635" y="10620"/>
                  <a:pt x="9319" y="9983"/>
                  <a:pt x="9483" y="9246"/>
                </a:cubicBezTo>
                <a:cubicBezTo>
                  <a:pt x="9629" y="8588"/>
                  <a:pt x="10177" y="8121"/>
                  <a:pt x="10768" y="8121"/>
                </a:cubicBezTo>
                <a:close/>
                <a:moveTo>
                  <a:pt x="5538" y="16353"/>
                </a:moveTo>
                <a:cubicBezTo>
                  <a:pt x="5734" y="16353"/>
                  <a:pt x="5938" y="16375"/>
                  <a:pt x="6149" y="16420"/>
                </a:cubicBezTo>
                <a:cubicBezTo>
                  <a:pt x="7224" y="16651"/>
                  <a:pt x="8077" y="17487"/>
                  <a:pt x="8151" y="18604"/>
                </a:cubicBezTo>
                <a:cubicBezTo>
                  <a:pt x="8217" y="19605"/>
                  <a:pt x="7704" y="20590"/>
                  <a:pt x="6703" y="20888"/>
                </a:cubicBezTo>
                <a:cubicBezTo>
                  <a:pt x="6486" y="20954"/>
                  <a:pt x="6266" y="20986"/>
                  <a:pt x="6050" y="20986"/>
                </a:cubicBezTo>
                <a:cubicBezTo>
                  <a:pt x="5233" y="20986"/>
                  <a:pt x="4470" y="20529"/>
                  <a:pt x="4163" y="19705"/>
                </a:cubicBezTo>
                <a:cubicBezTo>
                  <a:pt x="3796" y="18700"/>
                  <a:pt x="4005" y="17558"/>
                  <a:pt x="4413" y="16603"/>
                </a:cubicBezTo>
                <a:lnTo>
                  <a:pt x="4413" y="16603"/>
                </a:lnTo>
                <a:cubicBezTo>
                  <a:pt x="4758" y="16444"/>
                  <a:pt x="5133" y="16353"/>
                  <a:pt x="5538" y="16353"/>
                </a:cubicBezTo>
                <a:close/>
                <a:moveTo>
                  <a:pt x="15615" y="0"/>
                </a:moveTo>
                <a:cubicBezTo>
                  <a:pt x="15258" y="0"/>
                  <a:pt x="14901" y="369"/>
                  <a:pt x="15143" y="765"/>
                </a:cubicBezTo>
                <a:cubicBezTo>
                  <a:pt x="16359" y="2809"/>
                  <a:pt x="16632" y="5283"/>
                  <a:pt x="15871" y="7542"/>
                </a:cubicBezTo>
                <a:cubicBezTo>
                  <a:pt x="15290" y="9291"/>
                  <a:pt x="13744" y="11484"/>
                  <a:pt x="11735" y="11494"/>
                </a:cubicBezTo>
                <a:lnTo>
                  <a:pt x="11735" y="11494"/>
                </a:lnTo>
                <a:cubicBezTo>
                  <a:pt x="11869" y="11414"/>
                  <a:pt x="11999" y="11325"/>
                  <a:pt x="12123" y="11224"/>
                </a:cubicBezTo>
                <a:cubicBezTo>
                  <a:pt x="12942" y="10578"/>
                  <a:pt x="13240" y="9469"/>
                  <a:pt x="12851" y="8501"/>
                </a:cubicBezTo>
                <a:cubicBezTo>
                  <a:pt x="12483" y="7644"/>
                  <a:pt x="11638" y="7100"/>
                  <a:pt x="10726" y="7100"/>
                </a:cubicBezTo>
                <a:cubicBezTo>
                  <a:pt x="10592" y="7100"/>
                  <a:pt x="10455" y="7112"/>
                  <a:pt x="10319" y="7136"/>
                </a:cubicBezTo>
                <a:cubicBezTo>
                  <a:pt x="9425" y="7293"/>
                  <a:pt x="8763" y="8005"/>
                  <a:pt x="8515" y="8857"/>
                </a:cubicBezTo>
                <a:cubicBezTo>
                  <a:pt x="8234" y="9836"/>
                  <a:pt x="8498" y="10715"/>
                  <a:pt x="9063" y="11367"/>
                </a:cubicBezTo>
                <a:lnTo>
                  <a:pt x="9063" y="11367"/>
                </a:lnTo>
                <a:cubicBezTo>
                  <a:pt x="8568" y="11521"/>
                  <a:pt x="8079" y="11690"/>
                  <a:pt x="7605" y="11927"/>
                </a:cubicBezTo>
                <a:cubicBezTo>
                  <a:pt x="5910" y="12771"/>
                  <a:pt x="4463" y="14135"/>
                  <a:pt x="3631" y="15835"/>
                </a:cubicBezTo>
                <a:lnTo>
                  <a:pt x="3631" y="15835"/>
                </a:lnTo>
                <a:cubicBezTo>
                  <a:pt x="1802" y="16884"/>
                  <a:pt x="740" y="19331"/>
                  <a:pt x="423" y="21277"/>
                </a:cubicBezTo>
                <a:cubicBezTo>
                  <a:pt x="1" y="23858"/>
                  <a:pt x="870" y="26671"/>
                  <a:pt x="3253" y="28004"/>
                </a:cubicBezTo>
                <a:cubicBezTo>
                  <a:pt x="3339" y="28052"/>
                  <a:pt x="3424" y="28073"/>
                  <a:pt x="3505" y="28073"/>
                </a:cubicBezTo>
                <a:cubicBezTo>
                  <a:pt x="3965" y="28073"/>
                  <a:pt x="4274" y="27385"/>
                  <a:pt x="3774" y="27110"/>
                </a:cubicBezTo>
                <a:cubicBezTo>
                  <a:pt x="1565" y="25869"/>
                  <a:pt x="986" y="23163"/>
                  <a:pt x="1565" y="20846"/>
                </a:cubicBezTo>
                <a:cubicBezTo>
                  <a:pt x="1817" y="19860"/>
                  <a:pt x="2303" y="18661"/>
                  <a:pt x="3027" y="17750"/>
                </a:cubicBezTo>
                <a:lnTo>
                  <a:pt x="3027" y="17750"/>
                </a:lnTo>
                <a:cubicBezTo>
                  <a:pt x="2783" y="19499"/>
                  <a:pt x="3309" y="21430"/>
                  <a:pt x="5230" y="21914"/>
                </a:cubicBezTo>
                <a:cubicBezTo>
                  <a:pt x="5501" y="21982"/>
                  <a:pt x="5769" y="22014"/>
                  <a:pt x="6031" y="22014"/>
                </a:cubicBezTo>
                <a:cubicBezTo>
                  <a:pt x="7770" y="22014"/>
                  <a:pt x="9221" y="20586"/>
                  <a:pt x="9185" y="18745"/>
                </a:cubicBezTo>
                <a:cubicBezTo>
                  <a:pt x="9155" y="16743"/>
                  <a:pt x="7443" y="15321"/>
                  <a:pt x="5533" y="15321"/>
                </a:cubicBezTo>
                <a:cubicBezTo>
                  <a:pt x="5396" y="15321"/>
                  <a:pt x="5258" y="15328"/>
                  <a:pt x="5120" y="15343"/>
                </a:cubicBezTo>
                <a:lnTo>
                  <a:pt x="5120" y="15343"/>
                </a:lnTo>
                <a:cubicBezTo>
                  <a:pt x="6118" y="13940"/>
                  <a:pt x="7634" y="12897"/>
                  <a:pt x="9260" y="12357"/>
                </a:cubicBezTo>
                <a:cubicBezTo>
                  <a:pt x="9518" y="12274"/>
                  <a:pt x="9783" y="12202"/>
                  <a:pt x="10047" y="12130"/>
                </a:cubicBezTo>
                <a:lnTo>
                  <a:pt x="10047" y="12130"/>
                </a:lnTo>
                <a:cubicBezTo>
                  <a:pt x="10542" y="12383"/>
                  <a:pt x="11108" y="12525"/>
                  <a:pt x="11686" y="12525"/>
                </a:cubicBezTo>
                <a:cubicBezTo>
                  <a:pt x="11729" y="12525"/>
                  <a:pt x="11773" y="12524"/>
                  <a:pt x="11817" y="12523"/>
                </a:cubicBezTo>
                <a:cubicBezTo>
                  <a:pt x="14398" y="12432"/>
                  <a:pt x="16210" y="9925"/>
                  <a:pt x="16913" y="7674"/>
                </a:cubicBezTo>
                <a:cubicBezTo>
                  <a:pt x="17691" y="5183"/>
                  <a:pt x="17368" y="2486"/>
                  <a:pt x="16036" y="244"/>
                </a:cubicBezTo>
                <a:cubicBezTo>
                  <a:pt x="15930" y="72"/>
                  <a:pt x="15773" y="0"/>
                  <a:pt x="15615"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9"/>
          <p:cNvSpPr>
            <a:spLocks noGrp="1"/>
          </p:cNvSpPr>
          <p:nvPr>
            <p:ph type="pic" idx="2"/>
          </p:nvPr>
        </p:nvSpPr>
        <p:spPr>
          <a:xfrm>
            <a:off x="715100" y="671850"/>
            <a:ext cx="3450000" cy="3799800"/>
          </a:xfrm>
          <a:prstGeom prst="round2SameRect">
            <a:avLst>
              <a:gd name="adj1" fmla="val 50000"/>
              <a:gd name="adj2" fmla="val 0"/>
            </a:avLst>
          </a:prstGeom>
          <a:noFill/>
          <a:ln w="28575" cap="flat" cmpd="sng">
            <a:solidFill>
              <a:schemeClr val="accent2"/>
            </a:solidFill>
            <a:prstDash val="solid"/>
            <a:round/>
            <a:headEnd type="none" w="sm" len="sm"/>
            <a:tailEnd type="none" w="sm" len="sm"/>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899"/>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900"/>
        <p:cNvGrpSpPr/>
        <p:nvPr/>
      </p:nvGrpSpPr>
      <p:grpSpPr>
        <a:xfrm>
          <a:off x="0" y="0"/>
          <a:ext cx="0" cy="0"/>
          <a:chOff x="0" y="0"/>
          <a:chExt cx="0" cy="0"/>
        </a:xfrm>
      </p:grpSpPr>
      <p:grpSp>
        <p:nvGrpSpPr>
          <p:cNvPr id="5901" name="Google Shape;5901;p13"/>
          <p:cNvGrpSpPr/>
          <p:nvPr/>
        </p:nvGrpSpPr>
        <p:grpSpPr>
          <a:xfrm>
            <a:off x="113" y="37"/>
            <a:ext cx="9143768" cy="5143426"/>
            <a:chOff x="100" y="325"/>
            <a:chExt cx="9143768" cy="5143426"/>
          </a:xfrm>
        </p:grpSpPr>
        <p:sp>
          <p:nvSpPr>
            <p:cNvPr id="5902" name="Google Shape;5902;p13"/>
            <p:cNvSpPr/>
            <p:nvPr/>
          </p:nvSpPr>
          <p:spPr>
            <a:xfrm>
              <a:off x="100"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3"/>
            <p:cNvSpPr/>
            <p:nvPr/>
          </p:nvSpPr>
          <p:spPr>
            <a:xfrm>
              <a:off x="190939"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3"/>
            <p:cNvSpPr/>
            <p:nvPr/>
          </p:nvSpPr>
          <p:spPr>
            <a:xfrm>
              <a:off x="100"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3"/>
            <p:cNvSpPr/>
            <p:nvPr/>
          </p:nvSpPr>
          <p:spPr>
            <a:xfrm>
              <a:off x="190939"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3"/>
            <p:cNvSpPr/>
            <p:nvPr/>
          </p:nvSpPr>
          <p:spPr>
            <a:xfrm>
              <a:off x="100"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3"/>
            <p:cNvSpPr/>
            <p:nvPr/>
          </p:nvSpPr>
          <p:spPr>
            <a:xfrm>
              <a:off x="190939"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3"/>
            <p:cNvSpPr/>
            <p:nvPr/>
          </p:nvSpPr>
          <p:spPr>
            <a:xfrm>
              <a:off x="100"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3"/>
            <p:cNvSpPr/>
            <p:nvPr/>
          </p:nvSpPr>
          <p:spPr>
            <a:xfrm>
              <a:off x="190939"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3"/>
            <p:cNvSpPr/>
            <p:nvPr/>
          </p:nvSpPr>
          <p:spPr>
            <a:xfrm>
              <a:off x="100"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3"/>
            <p:cNvSpPr/>
            <p:nvPr/>
          </p:nvSpPr>
          <p:spPr>
            <a:xfrm>
              <a:off x="190939"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3"/>
            <p:cNvSpPr/>
            <p:nvPr/>
          </p:nvSpPr>
          <p:spPr>
            <a:xfrm>
              <a:off x="100"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3"/>
            <p:cNvSpPr/>
            <p:nvPr/>
          </p:nvSpPr>
          <p:spPr>
            <a:xfrm>
              <a:off x="190939"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3"/>
            <p:cNvSpPr/>
            <p:nvPr/>
          </p:nvSpPr>
          <p:spPr>
            <a:xfrm>
              <a:off x="100"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3"/>
            <p:cNvSpPr/>
            <p:nvPr/>
          </p:nvSpPr>
          <p:spPr>
            <a:xfrm>
              <a:off x="190939"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3"/>
            <p:cNvSpPr/>
            <p:nvPr/>
          </p:nvSpPr>
          <p:spPr>
            <a:xfrm>
              <a:off x="100"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3"/>
            <p:cNvSpPr/>
            <p:nvPr/>
          </p:nvSpPr>
          <p:spPr>
            <a:xfrm>
              <a:off x="190939"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3"/>
            <p:cNvSpPr/>
            <p:nvPr/>
          </p:nvSpPr>
          <p:spPr>
            <a:xfrm>
              <a:off x="100"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3"/>
            <p:cNvSpPr/>
            <p:nvPr/>
          </p:nvSpPr>
          <p:spPr>
            <a:xfrm>
              <a:off x="190939"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3"/>
            <p:cNvSpPr/>
            <p:nvPr/>
          </p:nvSpPr>
          <p:spPr>
            <a:xfrm>
              <a:off x="100"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3"/>
            <p:cNvSpPr/>
            <p:nvPr/>
          </p:nvSpPr>
          <p:spPr>
            <a:xfrm>
              <a:off x="190939"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3"/>
            <p:cNvSpPr/>
            <p:nvPr/>
          </p:nvSpPr>
          <p:spPr>
            <a:xfrm>
              <a:off x="100"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3"/>
            <p:cNvSpPr/>
            <p:nvPr/>
          </p:nvSpPr>
          <p:spPr>
            <a:xfrm>
              <a:off x="190939"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3"/>
            <p:cNvSpPr/>
            <p:nvPr/>
          </p:nvSpPr>
          <p:spPr>
            <a:xfrm>
              <a:off x="100"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3"/>
            <p:cNvSpPr/>
            <p:nvPr/>
          </p:nvSpPr>
          <p:spPr>
            <a:xfrm>
              <a:off x="190939"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3"/>
            <p:cNvSpPr/>
            <p:nvPr/>
          </p:nvSpPr>
          <p:spPr>
            <a:xfrm>
              <a:off x="100"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3"/>
            <p:cNvSpPr/>
            <p:nvPr/>
          </p:nvSpPr>
          <p:spPr>
            <a:xfrm>
              <a:off x="190939"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3"/>
            <p:cNvSpPr/>
            <p:nvPr/>
          </p:nvSpPr>
          <p:spPr>
            <a:xfrm>
              <a:off x="381133"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3"/>
            <p:cNvSpPr/>
            <p:nvPr/>
          </p:nvSpPr>
          <p:spPr>
            <a:xfrm>
              <a:off x="57123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3"/>
            <p:cNvSpPr/>
            <p:nvPr/>
          </p:nvSpPr>
          <p:spPr>
            <a:xfrm>
              <a:off x="381133"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3"/>
            <p:cNvSpPr/>
            <p:nvPr/>
          </p:nvSpPr>
          <p:spPr>
            <a:xfrm>
              <a:off x="57123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3"/>
            <p:cNvSpPr/>
            <p:nvPr/>
          </p:nvSpPr>
          <p:spPr>
            <a:xfrm>
              <a:off x="381133"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3"/>
            <p:cNvSpPr/>
            <p:nvPr/>
          </p:nvSpPr>
          <p:spPr>
            <a:xfrm>
              <a:off x="57123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3"/>
            <p:cNvSpPr/>
            <p:nvPr/>
          </p:nvSpPr>
          <p:spPr>
            <a:xfrm>
              <a:off x="381133"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3"/>
            <p:cNvSpPr/>
            <p:nvPr/>
          </p:nvSpPr>
          <p:spPr>
            <a:xfrm>
              <a:off x="57123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3"/>
            <p:cNvSpPr/>
            <p:nvPr/>
          </p:nvSpPr>
          <p:spPr>
            <a:xfrm>
              <a:off x="381133"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3"/>
            <p:cNvSpPr/>
            <p:nvPr/>
          </p:nvSpPr>
          <p:spPr>
            <a:xfrm>
              <a:off x="57123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3"/>
            <p:cNvSpPr/>
            <p:nvPr/>
          </p:nvSpPr>
          <p:spPr>
            <a:xfrm>
              <a:off x="381133"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3"/>
            <p:cNvSpPr/>
            <p:nvPr/>
          </p:nvSpPr>
          <p:spPr>
            <a:xfrm>
              <a:off x="57123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3"/>
            <p:cNvSpPr/>
            <p:nvPr/>
          </p:nvSpPr>
          <p:spPr>
            <a:xfrm>
              <a:off x="381133"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3"/>
            <p:cNvSpPr/>
            <p:nvPr/>
          </p:nvSpPr>
          <p:spPr>
            <a:xfrm>
              <a:off x="57123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3"/>
            <p:cNvSpPr/>
            <p:nvPr/>
          </p:nvSpPr>
          <p:spPr>
            <a:xfrm>
              <a:off x="381133"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3"/>
            <p:cNvSpPr/>
            <p:nvPr/>
          </p:nvSpPr>
          <p:spPr>
            <a:xfrm>
              <a:off x="57123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3"/>
            <p:cNvSpPr/>
            <p:nvPr/>
          </p:nvSpPr>
          <p:spPr>
            <a:xfrm>
              <a:off x="381133"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3"/>
            <p:cNvSpPr/>
            <p:nvPr/>
          </p:nvSpPr>
          <p:spPr>
            <a:xfrm>
              <a:off x="57123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3"/>
            <p:cNvSpPr/>
            <p:nvPr/>
          </p:nvSpPr>
          <p:spPr>
            <a:xfrm>
              <a:off x="381133"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3"/>
            <p:cNvSpPr/>
            <p:nvPr/>
          </p:nvSpPr>
          <p:spPr>
            <a:xfrm>
              <a:off x="57123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3"/>
            <p:cNvSpPr/>
            <p:nvPr/>
          </p:nvSpPr>
          <p:spPr>
            <a:xfrm>
              <a:off x="381133"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3"/>
            <p:cNvSpPr/>
            <p:nvPr/>
          </p:nvSpPr>
          <p:spPr>
            <a:xfrm>
              <a:off x="57123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3"/>
            <p:cNvSpPr/>
            <p:nvPr/>
          </p:nvSpPr>
          <p:spPr>
            <a:xfrm>
              <a:off x="381133"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3"/>
            <p:cNvSpPr/>
            <p:nvPr/>
          </p:nvSpPr>
          <p:spPr>
            <a:xfrm>
              <a:off x="57123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3"/>
            <p:cNvSpPr/>
            <p:nvPr/>
          </p:nvSpPr>
          <p:spPr>
            <a:xfrm>
              <a:off x="381133"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3"/>
            <p:cNvSpPr/>
            <p:nvPr/>
          </p:nvSpPr>
          <p:spPr>
            <a:xfrm>
              <a:off x="57123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3"/>
            <p:cNvSpPr/>
            <p:nvPr/>
          </p:nvSpPr>
          <p:spPr>
            <a:xfrm>
              <a:off x="762165"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3"/>
            <p:cNvSpPr/>
            <p:nvPr/>
          </p:nvSpPr>
          <p:spPr>
            <a:xfrm>
              <a:off x="952266"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3"/>
            <p:cNvSpPr/>
            <p:nvPr/>
          </p:nvSpPr>
          <p:spPr>
            <a:xfrm>
              <a:off x="762165"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3"/>
            <p:cNvSpPr/>
            <p:nvPr/>
          </p:nvSpPr>
          <p:spPr>
            <a:xfrm>
              <a:off x="952266"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3"/>
            <p:cNvSpPr/>
            <p:nvPr/>
          </p:nvSpPr>
          <p:spPr>
            <a:xfrm>
              <a:off x="762165"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3"/>
            <p:cNvSpPr/>
            <p:nvPr/>
          </p:nvSpPr>
          <p:spPr>
            <a:xfrm>
              <a:off x="952266"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3"/>
            <p:cNvSpPr/>
            <p:nvPr/>
          </p:nvSpPr>
          <p:spPr>
            <a:xfrm>
              <a:off x="762165"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3"/>
            <p:cNvSpPr/>
            <p:nvPr/>
          </p:nvSpPr>
          <p:spPr>
            <a:xfrm>
              <a:off x="952266"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3"/>
            <p:cNvSpPr/>
            <p:nvPr/>
          </p:nvSpPr>
          <p:spPr>
            <a:xfrm>
              <a:off x="762165"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3"/>
            <p:cNvSpPr/>
            <p:nvPr/>
          </p:nvSpPr>
          <p:spPr>
            <a:xfrm>
              <a:off x="952266"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3"/>
            <p:cNvSpPr/>
            <p:nvPr/>
          </p:nvSpPr>
          <p:spPr>
            <a:xfrm>
              <a:off x="762165"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3"/>
            <p:cNvSpPr/>
            <p:nvPr/>
          </p:nvSpPr>
          <p:spPr>
            <a:xfrm>
              <a:off x="952266"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3"/>
            <p:cNvSpPr/>
            <p:nvPr/>
          </p:nvSpPr>
          <p:spPr>
            <a:xfrm>
              <a:off x="762165"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3"/>
            <p:cNvSpPr/>
            <p:nvPr/>
          </p:nvSpPr>
          <p:spPr>
            <a:xfrm>
              <a:off x="952266"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3"/>
            <p:cNvSpPr/>
            <p:nvPr/>
          </p:nvSpPr>
          <p:spPr>
            <a:xfrm>
              <a:off x="762165"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3"/>
            <p:cNvSpPr/>
            <p:nvPr/>
          </p:nvSpPr>
          <p:spPr>
            <a:xfrm>
              <a:off x="952266"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3"/>
            <p:cNvSpPr/>
            <p:nvPr/>
          </p:nvSpPr>
          <p:spPr>
            <a:xfrm>
              <a:off x="762165"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3"/>
            <p:cNvSpPr/>
            <p:nvPr/>
          </p:nvSpPr>
          <p:spPr>
            <a:xfrm>
              <a:off x="952266"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3"/>
            <p:cNvSpPr/>
            <p:nvPr/>
          </p:nvSpPr>
          <p:spPr>
            <a:xfrm>
              <a:off x="762165"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3"/>
            <p:cNvSpPr/>
            <p:nvPr/>
          </p:nvSpPr>
          <p:spPr>
            <a:xfrm>
              <a:off x="952266"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3"/>
            <p:cNvSpPr/>
            <p:nvPr/>
          </p:nvSpPr>
          <p:spPr>
            <a:xfrm>
              <a:off x="762165"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3"/>
            <p:cNvSpPr/>
            <p:nvPr/>
          </p:nvSpPr>
          <p:spPr>
            <a:xfrm>
              <a:off x="952266"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3"/>
            <p:cNvSpPr/>
            <p:nvPr/>
          </p:nvSpPr>
          <p:spPr>
            <a:xfrm>
              <a:off x="762165"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3"/>
            <p:cNvSpPr/>
            <p:nvPr/>
          </p:nvSpPr>
          <p:spPr>
            <a:xfrm>
              <a:off x="952266"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3"/>
            <p:cNvSpPr/>
            <p:nvPr/>
          </p:nvSpPr>
          <p:spPr>
            <a:xfrm>
              <a:off x="762165"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3"/>
            <p:cNvSpPr/>
            <p:nvPr/>
          </p:nvSpPr>
          <p:spPr>
            <a:xfrm>
              <a:off x="952266"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3"/>
            <p:cNvSpPr/>
            <p:nvPr/>
          </p:nvSpPr>
          <p:spPr>
            <a:xfrm>
              <a:off x="1143106"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3"/>
            <p:cNvSpPr/>
            <p:nvPr/>
          </p:nvSpPr>
          <p:spPr>
            <a:xfrm>
              <a:off x="133329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3"/>
            <p:cNvSpPr/>
            <p:nvPr/>
          </p:nvSpPr>
          <p:spPr>
            <a:xfrm>
              <a:off x="1143106"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3"/>
            <p:cNvSpPr/>
            <p:nvPr/>
          </p:nvSpPr>
          <p:spPr>
            <a:xfrm>
              <a:off x="133329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3"/>
            <p:cNvSpPr/>
            <p:nvPr/>
          </p:nvSpPr>
          <p:spPr>
            <a:xfrm>
              <a:off x="1143106"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3"/>
            <p:cNvSpPr/>
            <p:nvPr/>
          </p:nvSpPr>
          <p:spPr>
            <a:xfrm>
              <a:off x="133329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3"/>
            <p:cNvSpPr/>
            <p:nvPr/>
          </p:nvSpPr>
          <p:spPr>
            <a:xfrm>
              <a:off x="1143106"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3"/>
            <p:cNvSpPr/>
            <p:nvPr/>
          </p:nvSpPr>
          <p:spPr>
            <a:xfrm>
              <a:off x="133329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3"/>
            <p:cNvSpPr/>
            <p:nvPr/>
          </p:nvSpPr>
          <p:spPr>
            <a:xfrm>
              <a:off x="1143106"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3"/>
            <p:cNvSpPr/>
            <p:nvPr/>
          </p:nvSpPr>
          <p:spPr>
            <a:xfrm>
              <a:off x="133329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3"/>
            <p:cNvSpPr/>
            <p:nvPr/>
          </p:nvSpPr>
          <p:spPr>
            <a:xfrm>
              <a:off x="1143106"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3"/>
            <p:cNvSpPr/>
            <p:nvPr/>
          </p:nvSpPr>
          <p:spPr>
            <a:xfrm>
              <a:off x="133329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3"/>
            <p:cNvSpPr/>
            <p:nvPr/>
          </p:nvSpPr>
          <p:spPr>
            <a:xfrm>
              <a:off x="1143106"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3"/>
            <p:cNvSpPr/>
            <p:nvPr/>
          </p:nvSpPr>
          <p:spPr>
            <a:xfrm>
              <a:off x="133329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3"/>
            <p:cNvSpPr/>
            <p:nvPr/>
          </p:nvSpPr>
          <p:spPr>
            <a:xfrm>
              <a:off x="1143106"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3"/>
            <p:cNvSpPr/>
            <p:nvPr/>
          </p:nvSpPr>
          <p:spPr>
            <a:xfrm>
              <a:off x="133329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3"/>
            <p:cNvSpPr/>
            <p:nvPr/>
          </p:nvSpPr>
          <p:spPr>
            <a:xfrm>
              <a:off x="1143106"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3"/>
            <p:cNvSpPr/>
            <p:nvPr/>
          </p:nvSpPr>
          <p:spPr>
            <a:xfrm>
              <a:off x="133329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3"/>
            <p:cNvSpPr/>
            <p:nvPr/>
          </p:nvSpPr>
          <p:spPr>
            <a:xfrm>
              <a:off x="1143106"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3"/>
            <p:cNvSpPr/>
            <p:nvPr/>
          </p:nvSpPr>
          <p:spPr>
            <a:xfrm>
              <a:off x="133329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3"/>
            <p:cNvSpPr/>
            <p:nvPr/>
          </p:nvSpPr>
          <p:spPr>
            <a:xfrm>
              <a:off x="1143106"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3"/>
            <p:cNvSpPr/>
            <p:nvPr/>
          </p:nvSpPr>
          <p:spPr>
            <a:xfrm>
              <a:off x="133329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3"/>
            <p:cNvSpPr/>
            <p:nvPr/>
          </p:nvSpPr>
          <p:spPr>
            <a:xfrm>
              <a:off x="1143106"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3"/>
            <p:cNvSpPr/>
            <p:nvPr/>
          </p:nvSpPr>
          <p:spPr>
            <a:xfrm>
              <a:off x="133329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3"/>
            <p:cNvSpPr/>
            <p:nvPr/>
          </p:nvSpPr>
          <p:spPr>
            <a:xfrm>
              <a:off x="1143106"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3"/>
            <p:cNvSpPr/>
            <p:nvPr/>
          </p:nvSpPr>
          <p:spPr>
            <a:xfrm>
              <a:off x="133329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3"/>
            <p:cNvSpPr/>
            <p:nvPr/>
          </p:nvSpPr>
          <p:spPr>
            <a:xfrm>
              <a:off x="1524138"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3"/>
            <p:cNvSpPr/>
            <p:nvPr/>
          </p:nvSpPr>
          <p:spPr>
            <a:xfrm>
              <a:off x="1714331"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3"/>
            <p:cNvSpPr/>
            <p:nvPr/>
          </p:nvSpPr>
          <p:spPr>
            <a:xfrm>
              <a:off x="1524138"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3"/>
            <p:cNvSpPr/>
            <p:nvPr/>
          </p:nvSpPr>
          <p:spPr>
            <a:xfrm>
              <a:off x="1714331"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3"/>
            <p:cNvSpPr/>
            <p:nvPr/>
          </p:nvSpPr>
          <p:spPr>
            <a:xfrm>
              <a:off x="1524138"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3"/>
            <p:cNvSpPr/>
            <p:nvPr/>
          </p:nvSpPr>
          <p:spPr>
            <a:xfrm>
              <a:off x="1714331"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3"/>
            <p:cNvSpPr/>
            <p:nvPr/>
          </p:nvSpPr>
          <p:spPr>
            <a:xfrm>
              <a:off x="1524138"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3"/>
            <p:cNvSpPr/>
            <p:nvPr/>
          </p:nvSpPr>
          <p:spPr>
            <a:xfrm>
              <a:off x="1714331"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3"/>
            <p:cNvSpPr/>
            <p:nvPr/>
          </p:nvSpPr>
          <p:spPr>
            <a:xfrm>
              <a:off x="1524138"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3"/>
            <p:cNvSpPr/>
            <p:nvPr/>
          </p:nvSpPr>
          <p:spPr>
            <a:xfrm>
              <a:off x="1714331"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3"/>
            <p:cNvSpPr/>
            <p:nvPr/>
          </p:nvSpPr>
          <p:spPr>
            <a:xfrm>
              <a:off x="1524138"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3"/>
            <p:cNvSpPr/>
            <p:nvPr/>
          </p:nvSpPr>
          <p:spPr>
            <a:xfrm>
              <a:off x="1714331"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3"/>
            <p:cNvSpPr/>
            <p:nvPr/>
          </p:nvSpPr>
          <p:spPr>
            <a:xfrm>
              <a:off x="1524138"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3"/>
            <p:cNvSpPr/>
            <p:nvPr/>
          </p:nvSpPr>
          <p:spPr>
            <a:xfrm>
              <a:off x="1714331"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3"/>
            <p:cNvSpPr/>
            <p:nvPr/>
          </p:nvSpPr>
          <p:spPr>
            <a:xfrm>
              <a:off x="1524138"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3"/>
            <p:cNvSpPr/>
            <p:nvPr/>
          </p:nvSpPr>
          <p:spPr>
            <a:xfrm>
              <a:off x="1714331"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3"/>
            <p:cNvSpPr/>
            <p:nvPr/>
          </p:nvSpPr>
          <p:spPr>
            <a:xfrm>
              <a:off x="1524138"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3"/>
            <p:cNvSpPr/>
            <p:nvPr/>
          </p:nvSpPr>
          <p:spPr>
            <a:xfrm>
              <a:off x="1714331"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3"/>
            <p:cNvSpPr/>
            <p:nvPr/>
          </p:nvSpPr>
          <p:spPr>
            <a:xfrm>
              <a:off x="1524138"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3"/>
            <p:cNvSpPr/>
            <p:nvPr/>
          </p:nvSpPr>
          <p:spPr>
            <a:xfrm>
              <a:off x="1714331"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3"/>
            <p:cNvSpPr/>
            <p:nvPr/>
          </p:nvSpPr>
          <p:spPr>
            <a:xfrm>
              <a:off x="1524138"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3"/>
            <p:cNvSpPr/>
            <p:nvPr/>
          </p:nvSpPr>
          <p:spPr>
            <a:xfrm>
              <a:off x="1714331"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3"/>
            <p:cNvSpPr/>
            <p:nvPr/>
          </p:nvSpPr>
          <p:spPr>
            <a:xfrm>
              <a:off x="1524138"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3"/>
            <p:cNvSpPr/>
            <p:nvPr/>
          </p:nvSpPr>
          <p:spPr>
            <a:xfrm>
              <a:off x="1714331"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3"/>
            <p:cNvSpPr/>
            <p:nvPr/>
          </p:nvSpPr>
          <p:spPr>
            <a:xfrm>
              <a:off x="1524138"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3"/>
            <p:cNvSpPr/>
            <p:nvPr/>
          </p:nvSpPr>
          <p:spPr>
            <a:xfrm>
              <a:off x="1714331"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3"/>
            <p:cNvSpPr/>
            <p:nvPr/>
          </p:nvSpPr>
          <p:spPr>
            <a:xfrm>
              <a:off x="1905171"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3"/>
            <p:cNvSpPr/>
            <p:nvPr/>
          </p:nvSpPr>
          <p:spPr>
            <a:xfrm>
              <a:off x="2095272"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3"/>
            <p:cNvSpPr/>
            <p:nvPr/>
          </p:nvSpPr>
          <p:spPr>
            <a:xfrm>
              <a:off x="1905171"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3"/>
            <p:cNvSpPr/>
            <p:nvPr/>
          </p:nvSpPr>
          <p:spPr>
            <a:xfrm>
              <a:off x="2095272"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3"/>
            <p:cNvSpPr/>
            <p:nvPr/>
          </p:nvSpPr>
          <p:spPr>
            <a:xfrm>
              <a:off x="1905171"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3"/>
            <p:cNvSpPr/>
            <p:nvPr/>
          </p:nvSpPr>
          <p:spPr>
            <a:xfrm>
              <a:off x="2095272"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3"/>
            <p:cNvSpPr/>
            <p:nvPr/>
          </p:nvSpPr>
          <p:spPr>
            <a:xfrm>
              <a:off x="1905171"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3"/>
            <p:cNvSpPr/>
            <p:nvPr/>
          </p:nvSpPr>
          <p:spPr>
            <a:xfrm>
              <a:off x="2095272"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3"/>
            <p:cNvSpPr/>
            <p:nvPr/>
          </p:nvSpPr>
          <p:spPr>
            <a:xfrm>
              <a:off x="1905171"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3"/>
            <p:cNvSpPr/>
            <p:nvPr/>
          </p:nvSpPr>
          <p:spPr>
            <a:xfrm>
              <a:off x="2095272"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3"/>
            <p:cNvSpPr/>
            <p:nvPr/>
          </p:nvSpPr>
          <p:spPr>
            <a:xfrm>
              <a:off x="1905171"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3"/>
            <p:cNvSpPr/>
            <p:nvPr/>
          </p:nvSpPr>
          <p:spPr>
            <a:xfrm>
              <a:off x="2095272"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3"/>
            <p:cNvSpPr/>
            <p:nvPr/>
          </p:nvSpPr>
          <p:spPr>
            <a:xfrm>
              <a:off x="1905171"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3"/>
            <p:cNvSpPr/>
            <p:nvPr/>
          </p:nvSpPr>
          <p:spPr>
            <a:xfrm>
              <a:off x="2095272"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3"/>
            <p:cNvSpPr/>
            <p:nvPr/>
          </p:nvSpPr>
          <p:spPr>
            <a:xfrm>
              <a:off x="1905171"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3"/>
            <p:cNvSpPr/>
            <p:nvPr/>
          </p:nvSpPr>
          <p:spPr>
            <a:xfrm>
              <a:off x="2095272"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3"/>
            <p:cNvSpPr/>
            <p:nvPr/>
          </p:nvSpPr>
          <p:spPr>
            <a:xfrm>
              <a:off x="1905171"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3"/>
            <p:cNvSpPr/>
            <p:nvPr/>
          </p:nvSpPr>
          <p:spPr>
            <a:xfrm>
              <a:off x="2095272"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3"/>
            <p:cNvSpPr/>
            <p:nvPr/>
          </p:nvSpPr>
          <p:spPr>
            <a:xfrm>
              <a:off x="1905171"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3"/>
            <p:cNvSpPr/>
            <p:nvPr/>
          </p:nvSpPr>
          <p:spPr>
            <a:xfrm>
              <a:off x="2095272"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3"/>
            <p:cNvSpPr/>
            <p:nvPr/>
          </p:nvSpPr>
          <p:spPr>
            <a:xfrm>
              <a:off x="1905171"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3"/>
            <p:cNvSpPr/>
            <p:nvPr/>
          </p:nvSpPr>
          <p:spPr>
            <a:xfrm>
              <a:off x="2095272"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3"/>
            <p:cNvSpPr/>
            <p:nvPr/>
          </p:nvSpPr>
          <p:spPr>
            <a:xfrm>
              <a:off x="1905171"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3"/>
            <p:cNvSpPr/>
            <p:nvPr/>
          </p:nvSpPr>
          <p:spPr>
            <a:xfrm>
              <a:off x="2095272"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3"/>
            <p:cNvSpPr/>
            <p:nvPr/>
          </p:nvSpPr>
          <p:spPr>
            <a:xfrm>
              <a:off x="1905171"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3"/>
            <p:cNvSpPr/>
            <p:nvPr/>
          </p:nvSpPr>
          <p:spPr>
            <a:xfrm>
              <a:off x="2095272"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3"/>
            <p:cNvSpPr/>
            <p:nvPr/>
          </p:nvSpPr>
          <p:spPr>
            <a:xfrm>
              <a:off x="2286203"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3"/>
            <p:cNvSpPr/>
            <p:nvPr/>
          </p:nvSpPr>
          <p:spPr>
            <a:xfrm>
              <a:off x="2476304"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3"/>
            <p:cNvSpPr/>
            <p:nvPr/>
          </p:nvSpPr>
          <p:spPr>
            <a:xfrm>
              <a:off x="2286203"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3"/>
            <p:cNvSpPr/>
            <p:nvPr/>
          </p:nvSpPr>
          <p:spPr>
            <a:xfrm>
              <a:off x="2476304"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3"/>
            <p:cNvSpPr/>
            <p:nvPr/>
          </p:nvSpPr>
          <p:spPr>
            <a:xfrm>
              <a:off x="2286203"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3"/>
            <p:cNvSpPr/>
            <p:nvPr/>
          </p:nvSpPr>
          <p:spPr>
            <a:xfrm>
              <a:off x="2476304"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3"/>
            <p:cNvSpPr/>
            <p:nvPr/>
          </p:nvSpPr>
          <p:spPr>
            <a:xfrm>
              <a:off x="2286203"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3"/>
            <p:cNvSpPr/>
            <p:nvPr/>
          </p:nvSpPr>
          <p:spPr>
            <a:xfrm>
              <a:off x="2476304"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3"/>
            <p:cNvSpPr/>
            <p:nvPr/>
          </p:nvSpPr>
          <p:spPr>
            <a:xfrm>
              <a:off x="2286203"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3"/>
            <p:cNvSpPr/>
            <p:nvPr/>
          </p:nvSpPr>
          <p:spPr>
            <a:xfrm>
              <a:off x="2476304"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3"/>
            <p:cNvSpPr/>
            <p:nvPr/>
          </p:nvSpPr>
          <p:spPr>
            <a:xfrm>
              <a:off x="2286203"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3"/>
            <p:cNvSpPr/>
            <p:nvPr/>
          </p:nvSpPr>
          <p:spPr>
            <a:xfrm>
              <a:off x="2476304"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3"/>
            <p:cNvSpPr/>
            <p:nvPr/>
          </p:nvSpPr>
          <p:spPr>
            <a:xfrm>
              <a:off x="2286203"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3"/>
            <p:cNvSpPr/>
            <p:nvPr/>
          </p:nvSpPr>
          <p:spPr>
            <a:xfrm>
              <a:off x="2476304"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3"/>
            <p:cNvSpPr/>
            <p:nvPr/>
          </p:nvSpPr>
          <p:spPr>
            <a:xfrm>
              <a:off x="2286203"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3"/>
            <p:cNvSpPr/>
            <p:nvPr/>
          </p:nvSpPr>
          <p:spPr>
            <a:xfrm>
              <a:off x="2476304"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3"/>
            <p:cNvSpPr/>
            <p:nvPr/>
          </p:nvSpPr>
          <p:spPr>
            <a:xfrm>
              <a:off x="2286203"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3"/>
            <p:cNvSpPr/>
            <p:nvPr/>
          </p:nvSpPr>
          <p:spPr>
            <a:xfrm>
              <a:off x="2476304"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3"/>
            <p:cNvSpPr/>
            <p:nvPr/>
          </p:nvSpPr>
          <p:spPr>
            <a:xfrm>
              <a:off x="2286203"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3"/>
            <p:cNvSpPr/>
            <p:nvPr/>
          </p:nvSpPr>
          <p:spPr>
            <a:xfrm>
              <a:off x="2476304"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3"/>
            <p:cNvSpPr/>
            <p:nvPr/>
          </p:nvSpPr>
          <p:spPr>
            <a:xfrm>
              <a:off x="2286203"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3"/>
            <p:cNvSpPr/>
            <p:nvPr/>
          </p:nvSpPr>
          <p:spPr>
            <a:xfrm>
              <a:off x="2476304"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3"/>
            <p:cNvSpPr/>
            <p:nvPr/>
          </p:nvSpPr>
          <p:spPr>
            <a:xfrm>
              <a:off x="2286203"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3"/>
            <p:cNvSpPr/>
            <p:nvPr/>
          </p:nvSpPr>
          <p:spPr>
            <a:xfrm>
              <a:off x="2476304"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3"/>
            <p:cNvSpPr/>
            <p:nvPr/>
          </p:nvSpPr>
          <p:spPr>
            <a:xfrm>
              <a:off x="2286203"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3"/>
            <p:cNvSpPr/>
            <p:nvPr/>
          </p:nvSpPr>
          <p:spPr>
            <a:xfrm>
              <a:off x="2476304"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3"/>
            <p:cNvSpPr/>
            <p:nvPr/>
          </p:nvSpPr>
          <p:spPr>
            <a:xfrm>
              <a:off x="2667236"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3"/>
            <p:cNvSpPr/>
            <p:nvPr/>
          </p:nvSpPr>
          <p:spPr>
            <a:xfrm>
              <a:off x="2857337"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3"/>
            <p:cNvSpPr/>
            <p:nvPr/>
          </p:nvSpPr>
          <p:spPr>
            <a:xfrm>
              <a:off x="2667236"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3"/>
            <p:cNvSpPr/>
            <p:nvPr/>
          </p:nvSpPr>
          <p:spPr>
            <a:xfrm>
              <a:off x="2857337"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3"/>
            <p:cNvSpPr/>
            <p:nvPr/>
          </p:nvSpPr>
          <p:spPr>
            <a:xfrm>
              <a:off x="2667236"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3"/>
            <p:cNvSpPr/>
            <p:nvPr/>
          </p:nvSpPr>
          <p:spPr>
            <a:xfrm>
              <a:off x="2857337"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3"/>
            <p:cNvSpPr/>
            <p:nvPr/>
          </p:nvSpPr>
          <p:spPr>
            <a:xfrm>
              <a:off x="2667236"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3"/>
            <p:cNvSpPr/>
            <p:nvPr/>
          </p:nvSpPr>
          <p:spPr>
            <a:xfrm>
              <a:off x="2857337"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3"/>
            <p:cNvSpPr/>
            <p:nvPr/>
          </p:nvSpPr>
          <p:spPr>
            <a:xfrm>
              <a:off x="2667236"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3"/>
            <p:cNvSpPr/>
            <p:nvPr/>
          </p:nvSpPr>
          <p:spPr>
            <a:xfrm>
              <a:off x="2857337"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3"/>
            <p:cNvSpPr/>
            <p:nvPr/>
          </p:nvSpPr>
          <p:spPr>
            <a:xfrm>
              <a:off x="2667236"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3"/>
            <p:cNvSpPr/>
            <p:nvPr/>
          </p:nvSpPr>
          <p:spPr>
            <a:xfrm>
              <a:off x="2857337"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3"/>
            <p:cNvSpPr/>
            <p:nvPr/>
          </p:nvSpPr>
          <p:spPr>
            <a:xfrm>
              <a:off x="2667236"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3"/>
            <p:cNvSpPr/>
            <p:nvPr/>
          </p:nvSpPr>
          <p:spPr>
            <a:xfrm>
              <a:off x="2857337"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3"/>
            <p:cNvSpPr/>
            <p:nvPr/>
          </p:nvSpPr>
          <p:spPr>
            <a:xfrm>
              <a:off x="2667236"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3"/>
            <p:cNvSpPr/>
            <p:nvPr/>
          </p:nvSpPr>
          <p:spPr>
            <a:xfrm>
              <a:off x="2857337"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3"/>
            <p:cNvSpPr/>
            <p:nvPr/>
          </p:nvSpPr>
          <p:spPr>
            <a:xfrm>
              <a:off x="2667236"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3"/>
            <p:cNvSpPr/>
            <p:nvPr/>
          </p:nvSpPr>
          <p:spPr>
            <a:xfrm>
              <a:off x="2857337"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3"/>
            <p:cNvSpPr/>
            <p:nvPr/>
          </p:nvSpPr>
          <p:spPr>
            <a:xfrm>
              <a:off x="2667236"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3"/>
            <p:cNvSpPr/>
            <p:nvPr/>
          </p:nvSpPr>
          <p:spPr>
            <a:xfrm>
              <a:off x="2857337"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3"/>
            <p:cNvSpPr/>
            <p:nvPr/>
          </p:nvSpPr>
          <p:spPr>
            <a:xfrm>
              <a:off x="2667236"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3"/>
            <p:cNvSpPr/>
            <p:nvPr/>
          </p:nvSpPr>
          <p:spPr>
            <a:xfrm>
              <a:off x="2857337"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3"/>
            <p:cNvSpPr/>
            <p:nvPr/>
          </p:nvSpPr>
          <p:spPr>
            <a:xfrm>
              <a:off x="2667236"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3"/>
            <p:cNvSpPr/>
            <p:nvPr/>
          </p:nvSpPr>
          <p:spPr>
            <a:xfrm>
              <a:off x="2857337"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3"/>
            <p:cNvSpPr/>
            <p:nvPr/>
          </p:nvSpPr>
          <p:spPr>
            <a:xfrm>
              <a:off x="2667236"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3"/>
            <p:cNvSpPr/>
            <p:nvPr/>
          </p:nvSpPr>
          <p:spPr>
            <a:xfrm>
              <a:off x="2857337"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3"/>
            <p:cNvSpPr/>
            <p:nvPr/>
          </p:nvSpPr>
          <p:spPr>
            <a:xfrm>
              <a:off x="3048268"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3"/>
            <p:cNvSpPr/>
            <p:nvPr/>
          </p:nvSpPr>
          <p:spPr>
            <a:xfrm>
              <a:off x="3238369"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3"/>
            <p:cNvSpPr/>
            <p:nvPr/>
          </p:nvSpPr>
          <p:spPr>
            <a:xfrm>
              <a:off x="3048268"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3"/>
            <p:cNvSpPr/>
            <p:nvPr/>
          </p:nvSpPr>
          <p:spPr>
            <a:xfrm>
              <a:off x="3238369"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3"/>
            <p:cNvSpPr/>
            <p:nvPr/>
          </p:nvSpPr>
          <p:spPr>
            <a:xfrm>
              <a:off x="3048268"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3"/>
            <p:cNvSpPr/>
            <p:nvPr/>
          </p:nvSpPr>
          <p:spPr>
            <a:xfrm>
              <a:off x="3238369"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3"/>
            <p:cNvSpPr/>
            <p:nvPr/>
          </p:nvSpPr>
          <p:spPr>
            <a:xfrm>
              <a:off x="3048268"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3"/>
            <p:cNvSpPr/>
            <p:nvPr/>
          </p:nvSpPr>
          <p:spPr>
            <a:xfrm>
              <a:off x="3238369"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3"/>
            <p:cNvSpPr/>
            <p:nvPr/>
          </p:nvSpPr>
          <p:spPr>
            <a:xfrm>
              <a:off x="3048268"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3"/>
            <p:cNvSpPr/>
            <p:nvPr/>
          </p:nvSpPr>
          <p:spPr>
            <a:xfrm>
              <a:off x="3238369"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3"/>
            <p:cNvSpPr/>
            <p:nvPr/>
          </p:nvSpPr>
          <p:spPr>
            <a:xfrm>
              <a:off x="3048268"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3"/>
            <p:cNvSpPr/>
            <p:nvPr/>
          </p:nvSpPr>
          <p:spPr>
            <a:xfrm>
              <a:off x="3238369"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3"/>
            <p:cNvSpPr/>
            <p:nvPr/>
          </p:nvSpPr>
          <p:spPr>
            <a:xfrm>
              <a:off x="3048268"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3"/>
            <p:cNvSpPr/>
            <p:nvPr/>
          </p:nvSpPr>
          <p:spPr>
            <a:xfrm>
              <a:off x="3238369"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3"/>
            <p:cNvSpPr/>
            <p:nvPr/>
          </p:nvSpPr>
          <p:spPr>
            <a:xfrm>
              <a:off x="3048268"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3"/>
            <p:cNvSpPr/>
            <p:nvPr/>
          </p:nvSpPr>
          <p:spPr>
            <a:xfrm>
              <a:off x="3238369"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3"/>
            <p:cNvSpPr/>
            <p:nvPr/>
          </p:nvSpPr>
          <p:spPr>
            <a:xfrm>
              <a:off x="3048268"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3"/>
            <p:cNvSpPr/>
            <p:nvPr/>
          </p:nvSpPr>
          <p:spPr>
            <a:xfrm>
              <a:off x="3238369"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3"/>
            <p:cNvSpPr/>
            <p:nvPr/>
          </p:nvSpPr>
          <p:spPr>
            <a:xfrm>
              <a:off x="3048268"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3"/>
            <p:cNvSpPr/>
            <p:nvPr/>
          </p:nvSpPr>
          <p:spPr>
            <a:xfrm>
              <a:off x="3238369"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3"/>
            <p:cNvSpPr/>
            <p:nvPr/>
          </p:nvSpPr>
          <p:spPr>
            <a:xfrm>
              <a:off x="3048268"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3"/>
            <p:cNvSpPr/>
            <p:nvPr/>
          </p:nvSpPr>
          <p:spPr>
            <a:xfrm>
              <a:off x="3238369"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3"/>
            <p:cNvSpPr/>
            <p:nvPr/>
          </p:nvSpPr>
          <p:spPr>
            <a:xfrm>
              <a:off x="3048268"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3"/>
            <p:cNvSpPr/>
            <p:nvPr/>
          </p:nvSpPr>
          <p:spPr>
            <a:xfrm>
              <a:off x="3238369"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3"/>
            <p:cNvSpPr/>
            <p:nvPr/>
          </p:nvSpPr>
          <p:spPr>
            <a:xfrm>
              <a:off x="3048268"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3"/>
            <p:cNvSpPr/>
            <p:nvPr/>
          </p:nvSpPr>
          <p:spPr>
            <a:xfrm>
              <a:off x="3238369"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3"/>
            <p:cNvSpPr/>
            <p:nvPr/>
          </p:nvSpPr>
          <p:spPr>
            <a:xfrm>
              <a:off x="342847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3"/>
            <p:cNvSpPr/>
            <p:nvPr/>
          </p:nvSpPr>
          <p:spPr>
            <a:xfrm>
              <a:off x="3619402"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3"/>
            <p:cNvSpPr/>
            <p:nvPr/>
          </p:nvSpPr>
          <p:spPr>
            <a:xfrm>
              <a:off x="342847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3"/>
            <p:cNvSpPr/>
            <p:nvPr/>
          </p:nvSpPr>
          <p:spPr>
            <a:xfrm>
              <a:off x="3619402"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3"/>
            <p:cNvSpPr/>
            <p:nvPr/>
          </p:nvSpPr>
          <p:spPr>
            <a:xfrm>
              <a:off x="342847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3"/>
            <p:cNvSpPr/>
            <p:nvPr/>
          </p:nvSpPr>
          <p:spPr>
            <a:xfrm>
              <a:off x="3619402"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3"/>
            <p:cNvSpPr/>
            <p:nvPr/>
          </p:nvSpPr>
          <p:spPr>
            <a:xfrm>
              <a:off x="342847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3"/>
            <p:cNvSpPr/>
            <p:nvPr/>
          </p:nvSpPr>
          <p:spPr>
            <a:xfrm>
              <a:off x="3619402"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3"/>
            <p:cNvSpPr/>
            <p:nvPr/>
          </p:nvSpPr>
          <p:spPr>
            <a:xfrm>
              <a:off x="342847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3"/>
            <p:cNvSpPr/>
            <p:nvPr/>
          </p:nvSpPr>
          <p:spPr>
            <a:xfrm>
              <a:off x="3619402"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3"/>
            <p:cNvSpPr/>
            <p:nvPr/>
          </p:nvSpPr>
          <p:spPr>
            <a:xfrm>
              <a:off x="342847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3"/>
            <p:cNvSpPr/>
            <p:nvPr/>
          </p:nvSpPr>
          <p:spPr>
            <a:xfrm>
              <a:off x="3619402"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3"/>
            <p:cNvSpPr/>
            <p:nvPr/>
          </p:nvSpPr>
          <p:spPr>
            <a:xfrm>
              <a:off x="342847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3"/>
            <p:cNvSpPr/>
            <p:nvPr/>
          </p:nvSpPr>
          <p:spPr>
            <a:xfrm>
              <a:off x="3619402"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3"/>
            <p:cNvSpPr/>
            <p:nvPr/>
          </p:nvSpPr>
          <p:spPr>
            <a:xfrm>
              <a:off x="342847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3"/>
            <p:cNvSpPr/>
            <p:nvPr/>
          </p:nvSpPr>
          <p:spPr>
            <a:xfrm>
              <a:off x="3619402"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3"/>
            <p:cNvSpPr/>
            <p:nvPr/>
          </p:nvSpPr>
          <p:spPr>
            <a:xfrm>
              <a:off x="342847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3"/>
            <p:cNvSpPr/>
            <p:nvPr/>
          </p:nvSpPr>
          <p:spPr>
            <a:xfrm>
              <a:off x="3619402"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3"/>
            <p:cNvSpPr/>
            <p:nvPr/>
          </p:nvSpPr>
          <p:spPr>
            <a:xfrm>
              <a:off x="342847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3"/>
            <p:cNvSpPr/>
            <p:nvPr/>
          </p:nvSpPr>
          <p:spPr>
            <a:xfrm>
              <a:off x="3619402"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3"/>
            <p:cNvSpPr/>
            <p:nvPr/>
          </p:nvSpPr>
          <p:spPr>
            <a:xfrm>
              <a:off x="342847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3"/>
            <p:cNvSpPr/>
            <p:nvPr/>
          </p:nvSpPr>
          <p:spPr>
            <a:xfrm>
              <a:off x="3619402"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3"/>
            <p:cNvSpPr/>
            <p:nvPr/>
          </p:nvSpPr>
          <p:spPr>
            <a:xfrm>
              <a:off x="342847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3"/>
            <p:cNvSpPr/>
            <p:nvPr/>
          </p:nvSpPr>
          <p:spPr>
            <a:xfrm>
              <a:off x="3619402"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3"/>
            <p:cNvSpPr/>
            <p:nvPr/>
          </p:nvSpPr>
          <p:spPr>
            <a:xfrm>
              <a:off x="342847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3"/>
            <p:cNvSpPr/>
            <p:nvPr/>
          </p:nvSpPr>
          <p:spPr>
            <a:xfrm>
              <a:off x="3619402"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3"/>
            <p:cNvSpPr/>
            <p:nvPr/>
          </p:nvSpPr>
          <p:spPr>
            <a:xfrm>
              <a:off x="3810241"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3"/>
            <p:cNvSpPr/>
            <p:nvPr/>
          </p:nvSpPr>
          <p:spPr>
            <a:xfrm>
              <a:off x="400043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3"/>
            <p:cNvSpPr/>
            <p:nvPr/>
          </p:nvSpPr>
          <p:spPr>
            <a:xfrm>
              <a:off x="3810241"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3"/>
            <p:cNvSpPr/>
            <p:nvPr/>
          </p:nvSpPr>
          <p:spPr>
            <a:xfrm>
              <a:off x="400043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3"/>
            <p:cNvSpPr/>
            <p:nvPr/>
          </p:nvSpPr>
          <p:spPr>
            <a:xfrm>
              <a:off x="3810241"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3"/>
            <p:cNvSpPr/>
            <p:nvPr/>
          </p:nvSpPr>
          <p:spPr>
            <a:xfrm>
              <a:off x="400043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3"/>
            <p:cNvSpPr/>
            <p:nvPr/>
          </p:nvSpPr>
          <p:spPr>
            <a:xfrm>
              <a:off x="3810241"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3"/>
            <p:cNvSpPr/>
            <p:nvPr/>
          </p:nvSpPr>
          <p:spPr>
            <a:xfrm>
              <a:off x="400043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3"/>
            <p:cNvSpPr/>
            <p:nvPr/>
          </p:nvSpPr>
          <p:spPr>
            <a:xfrm>
              <a:off x="3810241"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3"/>
            <p:cNvSpPr/>
            <p:nvPr/>
          </p:nvSpPr>
          <p:spPr>
            <a:xfrm>
              <a:off x="400043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3"/>
            <p:cNvSpPr/>
            <p:nvPr/>
          </p:nvSpPr>
          <p:spPr>
            <a:xfrm>
              <a:off x="3810241"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3"/>
            <p:cNvSpPr/>
            <p:nvPr/>
          </p:nvSpPr>
          <p:spPr>
            <a:xfrm>
              <a:off x="400043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3"/>
            <p:cNvSpPr/>
            <p:nvPr/>
          </p:nvSpPr>
          <p:spPr>
            <a:xfrm>
              <a:off x="3810241"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3"/>
            <p:cNvSpPr/>
            <p:nvPr/>
          </p:nvSpPr>
          <p:spPr>
            <a:xfrm>
              <a:off x="400043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3"/>
            <p:cNvSpPr/>
            <p:nvPr/>
          </p:nvSpPr>
          <p:spPr>
            <a:xfrm>
              <a:off x="3810241"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3"/>
            <p:cNvSpPr/>
            <p:nvPr/>
          </p:nvSpPr>
          <p:spPr>
            <a:xfrm>
              <a:off x="400043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3"/>
            <p:cNvSpPr/>
            <p:nvPr/>
          </p:nvSpPr>
          <p:spPr>
            <a:xfrm>
              <a:off x="3810241"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3"/>
            <p:cNvSpPr/>
            <p:nvPr/>
          </p:nvSpPr>
          <p:spPr>
            <a:xfrm>
              <a:off x="400043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3"/>
            <p:cNvSpPr/>
            <p:nvPr/>
          </p:nvSpPr>
          <p:spPr>
            <a:xfrm>
              <a:off x="3810241"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3"/>
            <p:cNvSpPr/>
            <p:nvPr/>
          </p:nvSpPr>
          <p:spPr>
            <a:xfrm>
              <a:off x="400043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3"/>
            <p:cNvSpPr/>
            <p:nvPr/>
          </p:nvSpPr>
          <p:spPr>
            <a:xfrm>
              <a:off x="3810241"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3"/>
            <p:cNvSpPr/>
            <p:nvPr/>
          </p:nvSpPr>
          <p:spPr>
            <a:xfrm>
              <a:off x="400043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3"/>
            <p:cNvSpPr/>
            <p:nvPr/>
          </p:nvSpPr>
          <p:spPr>
            <a:xfrm>
              <a:off x="3810241"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3"/>
            <p:cNvSpPr/>
            <p:nvPr/>
          </p:nvSpPr>
          <p:spPr>
            <a:xfrm>
              <a:off x="400043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3"/>
            <p:cNvSpPr/>
            <p:nvPr/>
          </p:nvSpPr>
          <p:spPr>
            <a:xfrm>
              <a:off x="3810241"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3"/>
            <p:cNvSpPr/>
            <p:nvPr/>
          </p:nvSpPr>
          <p:spPr>
            <a:xfrm>
              <a:off x="400043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3"/>
            <p:cNvSpPr/>
            <p:nvPr/>
          </p:nvSpPr>
          <p:spPr>
            <a:xfrm>
              <a:off x="4190536"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3"/>
            <p:cNvSpPr/>
            <p:nvPr/>
          </p:nvSpPr>
          <p:spPr>
            <a:xfrm>
              <a:off x="4381375" y="191164"/>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3"/>
            <p:cNvSpPr/>
            <p:nvPr/>
          </p:nvSpPr>
          <p:spPr>
            <a:xfrm>
              <a:off x="4190536"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3"/>
            <p:cNvSpPr/>
            <p:nvPr/>
          </p:nvSpPr>
          <p:spPr>
            <a:xfrm>
              <a:off x="4381375" y="572197"/>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3"/>
            <p:cNvSpPr/>
            <p:nvPr/>
          </p:nvSpPr>
          <p:spPr>
            <a:xfrm>
              <a:off x="4190536"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3"/>
            <p:cNvSpPr/>
            <p:nvPr/>
          </p:nvSpPr>
          <p:spPr>
            <a:xfrm>
              <a:off x="4381375" y="953229"/>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3"/>
            <p:cNvSpPr/>
            <p:nvPr/>
          </p:nvSpPr>
          <p:spPr>
            <a:xfrm>
              <a:off x="4190536"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3"/>
            <p:cNvSpPr/>
            <p:nvPr/>
          </p:nvSpPr>
          <p:spPr>
            <a:xfrm>
              <a:off x="4381375" y="133343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3"/>
            <p:cNvSpPr/>
            <p:nvPr/>
          </p:nvSpPr>
          <p:spPr>
            <a:xfrm>
              <a:off x="4190536"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3"/>
            <p:cNvSpPr/>
            <p:nvPr/>
          </p:nvSpPr>
          <p:spPr>
            <a:xfrm>
              <a:off x="4381375" y="1714464"/>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3"/>
            <p:cNvSpPr/>
            <p:nvPr/>
          </p:nvSpPr>
          <p:spPr>
            <a:xfrm>
              <a:off x="4190536"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3"/>
            <p:cNvSpPr/>
            <p:nvPr/>
          </p:nvSpPr>
          <p:spPr>
            <a:xfrm>
              <a:off x="4381375" y="2095497"/>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3"/>
            <p:cNvSpPr/>
            <p:nvPr/>
          </p:nvSpPr>
          <p:spPr>
            <a:xfrm>
              <a:off x="4190536"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3"/>
            <p:cNvSpPr/>
            <p:nvPr/>
          </p:nvSpPr>
          <p:spPr>
            <a:xfrm>
              <a:off x="4381375" y="2476529"/>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3"/>
            <p:cNvSpPr/>
            <p:nvPr/>
          </p:nvSpPr>
          <p:spPr>
            <a:xfrm>
              <a:off x="4190536"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3"/>
            <p:cNvSpPr/>
            <p:nvPr/>
          </p:nvSpPr>
          <p:spPr>
            <a:xfrm>
              <a:off x="4381375" y="2857562"/>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3"/>
            <p:cNvSpPr/>
            <p:nvPr/>
          </p:nvSpPr>
          <p:spPr>
            <a:xfrm>
              <a:off x="4190536"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3"/>
            <p:cNvSpPr/>
            <p:nvPr/>
          </p:nvSpPr>
          <p:spPr>
            <a:xfrm>
              <a:off x="4381375" y="3238502"/>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3"/>
            <p:cNvSpPr/>
            <p:nvPr/>
          </p:nvSpPr>
          <p:spPr>
            <a:xfrm>
              <a:off x="4190536"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3"/>
            <p:cNvSpPr/>
            <p:nvPr/>
          </p:nvSpPr>
          <p:spPr>
            <a:xfrm>
              <a:off x="4381375" y="361953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3"/>
            <p:cNvSpPr/>
            <p:nvPr/>
          </p:nvSpPr>
          <p:spPr>
            <a:xfrm>
              <a:off x="4190536"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3"/>
            <p:cNvSpPr/>
            <p:nvPr/>
          </p:nvSpPr>
          <p:spPr>
            <a:xfrm>
              <a:off x="4381375" y="4000567"/>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3"/>
            <p:cNvSpPr/>
            <p:nvPr/>
          </p:nvSpPr>
          <p:spPr>
            <a:xfrm>
              <a:off x="4190536"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3"/>
            <p:cNvSpPr/>
            <p:nvPr/>
          </p:nvSpPr>
          <p:spPr>
            <a:xfrm>
              <a:off x="4381375" y="4381600"/>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3"/>
            <p:cNvSpPr/>
            <p:nvPr/>
          </p:nvSpPr>
          <p:spPr>
            <a:xfrm>
              <a:off x="4190536"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3"/>
            <p:cNvSpPr/>
            <p:nvPr/>
          </p:nvSpPr>
          <p:spPr>
            <a:xfrm>
              <a:off x="4381375" y="4762633"/>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3"/>
            <p:cNvSpPr/>
            <p:nvPr/>
          </p:nvSpPr>
          <p:spPr>
            <a:xfrm>
              <a:off x="4571568" y="325"/>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3"/>
            <p:cNvSpPr/>
            <p:nvPr/>
          </p:nvSpPr>
          <p:spPr>
            <a:xfrm>
              <a:off x="4762408"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3"/>
            <p:cNvSpPr/>
            <p:nvPr/>
          </p:nvSpPr>
          <p:spPr>
            <a:xfrm>
              <a:off x="4571568" y="38126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3"/>
            <p:cNvSpPr/>
            <p:nvPr/>
          </p:nvSpPr>
          <p:spPr>
            <a:xfrm>
              <a:off x="4762408"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3"/>
            <p:cNvSpPr/>
            <p:nvPr/>
          </p:nvSpPr>
          <p:spPr>
            <a:xfrm>
              <a:off x="4571568" y="762298"/>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3"/>
            <p:cNvSpPr/>
            <p:nvPr/>
          </p:nvSpPr>
          <p:spPr>
            <a:xfrm>
              <a:off x="4762408"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3"/>
            <p:cNvSpPr/>
            <p:nvPr/>
          </p:nvSpPr>
          <p:spPr>
            <a:xfrm>
              <a:off x="4571568" y="114333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3"/>
            <p:cNvSpPr/>
            <p:nvPr/>
          </p:nvSpPr>
          <p:spPr>
            <a:xfrm>
              <a:off x="4762408"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3"/>
            <p:cNvSpPr/>
            <p:nvPr/>
          </p:nvSpPr>
          <p:spPr>
            <a:xfrm>
              <a:off x="4571568" y="1524363"/>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3"/>
            <p:cNvSpPr/>
            <p:nvPr/>
          </p:nvSpPr>
          <p:spPr>
            <a:xfrm>
              <a:off x="4762408"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3"/>
            <p:cNvSpPr/>
            <p:nvPr/>
          </p:nvSpPr>
          <p:spPr>
            <a:xfrm>
              <a:off x="4571568" y="1905396"/>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3"/>
            <p:cNvSpPr/>
            <p:nvPr/>
          </p:nvSpPr>
          <p:spPr>
            <a:xfrm>
              <a:off x="4762408"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3"/>
            <p:cNvSpPr/>
            <p:nvPr/>
          </p:nvSpPr>
          <p:spPr>
            <a:xfrm>
              <a:off x="4571568" y="2286336"/>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3"/>
            <p:cNvSpPr/>
            <p:nvPr/>
          </p:nvSpPr>
          <p:spPr>
            <a:xfrm>
              <a:off x="4762408"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3"/>
            <p:cNvSpPr/>
            <p:nvPr/>
          </p:nvSpPr>
          <p:spPr>
            <a:xfrm>
              <a:off x="4571568" y="2667369"/>
              <a:ext cx="190932" cy="190287"/>
            </a:xfrm>
            <a:custGeom>
              <a:avLst/>
              <a:gdLst/>
              <a:ahLst/>
              <a:cxnLst/>
              <a:rect l="l" t="t" r="r" b="b"/>
              <a:pathLst>
                <a:path w="2069"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3"/>
            <p:cNvSpPr/>
            <p:nvPr/>
          </p:nvSpPr>
          <p:spPr>
            <a:xfrm>
              <a:off x="4762408"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3"/>
            <p:cNvSpPr/>
            <p:nvPr/>
          </p:nvSpPr>
          <p:spPr>
            <a:xfrm>
              <a:off x="4571568" y="3048401"/>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3"/>
            <p:cNvSpPr/>
            <p:nvPr/>
          </p:nvSpPr>
          <p:spPr>
            <a:xfrm>
              <a:off x="4762408"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3"/>
            <p:cNvSpPr/>
            <p:nvPr/>
          </p:nvSpPr>
          <p:spPr>
            <a:xfrm>
              <a:off x="4571568" y="3429434"/>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3"/>
            <p:cNvSpPr/>
            <p:nvPr/>
          </p:nvSpPr>
          <p:spPr>
            <a:xfrm>
              <a:off x="4762408"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3"/>
            <p:cNvSpPr/>
            <p:nvPr/>
          </p:nvSpPr>
          <p:spPr>
            <a:xfrm>
              <a:off x="4571568" y="3810466"/>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3"/>
            <p:cNvSpPr/>
            <p:nvPr/>
          </p:nvSpPr>
          <p:spPr>
            <a:xfrm>
              <a:off x="4762408"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3"/>
            <p:cNvSpPr/>
            <p:nvPr/>
          </p:nvSpPr>
          <p:spPr>
            <a:xfrm>
              <a:off x="4571568" y="4191499"/>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3"/>
            <p:cNvSpPr/>
            <p:nvPr/>
          </p:nvSpPr>
          <p:spPr>
            <a:xfrm>
              <a:off x="4762408"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3"/>
            <p:cNvSpPr/>
            <p:nvPr/>
          </p:nvSpPr>
          <p:spPr>
            <a:xfrm>
              <a:off x="4571568" y="4571701"/>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3"/>
            <p:cNvSpPr/>
            <p:nvPr/>
          </p:nvSpPr>
          <p:spPr>
            <a:xfrm>
              <a:off x="4762408"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3"/>
            <p:cNvSpPr/>
            <p:nvPr/>
          </p:nvSpPr>
          <p:spPr>
            <a:xfrm>
              <a:off x="4952509" y="325"/>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3"/>
            <p:cNvSpPr/>
            <p:nvPr/>
          </p:nvSpPr>
          <p:spPr>
            <a:xfrm>
              <a:off x="5143440" y="191164"/>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3"/>
            <p:cNvSpPr/>
            <p:nvPr/>
          </p:nvSpPr>
          <p:spPr>
            <a:xfrm>
              <a:off x="4952509" y="381265"/>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3"/>
            <p:cNvSpPr/>
            <p:nvPr/>
          </p:nvSpPr>
          <p:spPr>
            <a:xfrm>
              <a:off x="5143440" y="572197"/>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3"/>
            <p:cNvSpPr/>
            <p:nvPr/>
          </p:nvSpPr>
          <p:spPr>
            <a:xfrm>
              <a:off x="4952509" y="762298"/>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3"/>
            <p:cNvSpPr/>
            <p:nvPr/>
          </p:nvSpPr>
          <p:spPr>
            <a:xfrm>
              <a:off x="5143440" y="953229"/>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3"/>
            <p:cNvSpPr/>
            <p:nvPr/>
          </p:nvSpPr>
          <p:spPr>
            <a:xfrm>
              <a:off x="4952509" y="114333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3"/>
            <p:cNvSpPr/>
            <p:nvPr/>
          </p:nvSpPr>
          <p:spPr>
            <a:xfrm>
              <a:off x="5143440" y="133343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3"/>
            <p:cNvSpPr/>
            <p:nvPr/>
          </p:nvSpPr>
          <p:spPr>
            <a:xfrm>
              <a:off x="4952509" y="1524363"/>
              <a:ext cx="191025" cy="190932"/>
            </a:xfrm>
            <a:custGeom>
              <a:avLst/>
              <a:gdLst/>
              <a:ahLst/>
              <a:cxnLst/>
              <a:rect l="l" t="t" r="r" b="b"/>
              <a:pathLst>
                <a:path w="2070" h="2069" extrusionOk="0">
                  <a:moveTo>
                    <a:pt x="1" y="0"/>
                  </a:moveTo>
                  <a:lnTo>
                    <a:pt x="1" y="2069"/>
                  </a:lnTo>
                  <a:lnTo>
                    <a:pt x="2070" y="2069"/>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3"/>
            <p:cNvSpPr/>
            <p:nvPr/>
          </p:nvSpPr>
          <p:spPr>
            <a:xfrm>
              <a:off x="5143440" y="1714464"/>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3"/>
            <p:cNvSpPr/>
            <p:nvPr/>
          </p:nvSpPr>
          <p:spPr>
            <a:xfrm>
              <a:off x="4952509" y="1905396"/>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3"/>
            <p:cNvSpPr/>
            <p:nvPr/>
          </p:nvSpPr>
          <p:spPr>
            <a:xfrm>
              <a:off x="5143440" y="2095497"/>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3"/>
            <p:cNvSpPr/>
            <p:nvPr/>
          </p:nvSpPr>
          <p:spPr>
            <a:xfrm>
              <a:off x="4952509" y="2286336"/>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3"/>
            <p:cNvSpPr/>
            <p:nvPr/>
          </p:nvSpPr>
          <p:spPr>
            <a:xfrm>
              <a:off x="5143440" y="2476529"/>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3"/>
            <p:cNvSpPr/>
            <p:nvPr/>
          </p:nvSpPr>
          <p:spPr>
            <a:xfrm>
              <a:off x="4952509" y="2667369"/>
              <a:ext cx="191025" cy="190287"/>
            </a:xfrm>
            <a:custGeom>
              <a:avLst/>
              <a:gdLst/>
              <a:ahLst/>
              <a:cxnLst/>
              <a:rect l="l" t="t" r="r" b="b"/>
              <a:pathLst>
                <a:path w="2070" h="2062"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3"/>
            <p:cNvSpPr/>
            <p:nvPr/>
          </p:nvSpPr>
          <p:spPr>
            <a:xfrm>
              <a:off x="5143440" y="2857562"/>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3"/>
            <p:cNvSpPr/>
            <p:nvPr/>
          </p:nvSpPr>
          <p:spPr>
            <a:xfrm>
              <a:off x="4952509" y="3048401"/>
              <a:ext cx="191025" cy="190194"/>
            </a:xfrm>
            <a:custGeom>
              <a:avLst/>
              <a:gdLst/>
              <a:ahLst/>
              <a:cxnLst/>
              <a:rect l="l" t="t" r="r" b="b"/>
              <a:pathLst>
                <a:path w="2070" h="2061" extrusionOk="0">
                  <a:moveTo>
                    <a:pt x="1" y="1"/>
                  </a:moveTo>
                  <a:lnTo>
                    <a:pt x="1" y="2061"/>
                  </a:lnTo>
                  <a:lnTo>
                    <a:pt x="2070" y="2061"/>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3"/>
            <p:cNvSpPr/>
            <p:nvPr/>
          </p:nvSpPr>
          <p:spPr>
            <a:xfrm>
              <a:off x="5143440" y="3238502"/>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3"/>
            <p:cNvSpPr/>
            <p:nvPr/>
          </p:nvSpPr>
          <p:spPr>
            <a:xfrm>
              <a:off x="4952509" y="3429434"/>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3"/>
            <p:cNvSpPr/>
            <p:nvPr/>
          </p:nvSpPr>
          <p:spPr>
            <a:xfrm>
              <a:off x="5143440" y="361953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3"/>
            <p:cNvSpPr/>
            <p:nvPr/>
          </p:nvSpPr>
          <p:spPr>
            <a:xfrm>
              <a:off x="4952509" y="3810466"/>
              <a:ext cx="191025" cy="190194"/>
            </a:xfrm>
            <a:custGeom>
              <a:avLst/>
              <a:gdLst/>
              <a:ahLst/>
              <a:cxnLst/>
              <a:rect l="l" t="t" r="r" b="b"/>
              <a:pathLst>
                <a:path w="2070" h="2061" extrusionOk="0">
                  <a:moveTo>
                    <a:pt x="1" y="0"/>
                  </a:moveTo>
                  <a:lnTo>
                    <a:pt x="1" y="2061"/>
                  </a:lnTo>
                  <a:lnTo>
                    <a:pt x="2070" y="2061"/>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3"/>
            <p:cNvSpPr/>
            <p:nvPr/>
          </p:nvSpPr>
          <p:spPr>
            <a:xfrm>
              <a:off x="5143440" y="4000567"/>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3"/>
            <p:cNvSpPr/>
            <p:nvPr/>
          </p:nvSpPr>
          <p:spPr>
            <a:xfrm>
              <a:off x="4952509" y="4191499"/>
              <a:ext cx="191025" cy="190194"/>
            </a:xfrm>
            <a:custGeom>
              <a:avLst/>
              <a:gdLst/>
              <a:ahLst/>
              <a:cxnLst/>
              <a:rect l="l" t="t" r="r" b="b"/>
              <a:pathLst>
                <a:path w="2070" h="2061" extrusionOk="0">
                  <a:moveTo>
                    <a:pt x="1" y="0"/>
                  </a:moveTo>
                  <a:lnTo>
                    <a:pt x="1" y="2060"/>
                  </a:lnTo>
                  <a:lnTo>
                    <a:pt x="2070" y="2060"/>
                  </a:lnTo>
                  <a:lnTo>
                    <a:pt x="207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3"/>
            <p:cNvSpPr/>
            <p:nvPr/>
          </p:nvSpPr>
          <p:spPr>
            <a:xfrm>
              <a:off x="5143440" y="4381600"/>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3"/>
            <p:cNvSpPr/>
            <p:nvPr/>
          </p:nvSpPr>
          <p:spPr>
            <a:xfrm>
              <a:off x="4952509" y="4571701"/>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3"/>
            <p:cNvSpPr/>
            <p:nvPr/>
          </p:nvSpPr>
          <p:spPr>
            <a:xfrm>
              <a:off x="5143440" y="4762633"/>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3"/>
            <p:cNvSpPr/>
            <p:nvPr/>
          </p:nvSpPr>
          <p:spPr>
            <a:xfrm>
              <a:off x="5333541"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3"/>
            <p:cNvSpPr/>
            <p:nvPr/>
          </p:nvSpPr>
          <p:spPr>
            <a:xfrm>
              <a:off x="5524473" y="191164"/>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3"/>
            <p:cNvSpPr/>
            <p:nvPr/>
          </p:nvSpPr>
          <p:spPr>
            <a:xfrm>
              <a:off x="5333541"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3"/>
            <p:cNvSpPr/>
            <p:nvPr/>
          </p:nvSpPr>
          <p:spPr>
            <a:xfrm>
              <a:off x="5524473" y="572197"/>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3"/>
            <p:cNvSpPr/>
            <p:nvPr/>
          </p:nvSpPr>
          <p:spPr>
            <a:xfrm>
              <a:off x="5333541"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3"/>
            <p:cNvSpPr/>
            <p:nvPr/>
          </p:nvSpPr>
          <p:spPr>
            <a:xfrm>
              <a:off x="5524473" y="953229"/>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3"/>
            <p:cNvSpPr/>
            <p:nvPr/>
          </p:nvSpPr>
          <p:spPr>
            <a:xfrm>
              <a:off x="5333541"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3"/>
            <p:cNvSpPr/>
            <p:nvPr/>
          </p:nvSpPr>
          <p:spPr>
            <a:xfrm>
              <a:off x="5524473" y="133343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3"/>
            <p:cNvSpPr/>
            <p:nvPr/>
          </p:nvSpPr>
          <p:spPr>
            <a:xfrm>
              <a:off x="5333541"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3"/>
            <p:cNvSpPr/>
            <p:nvPr/>
          </p:nvSpPr>
          <p:spPr>
            <a:xfrm>
              <a:off x="5524473" y="1714464"/>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3"/>
            <p:cNvSpPr/>
            <p:nvPr/>
          </p:nvSpPr>
          <p:spPr>
            <a:xfrm>
              <a:off x="5333541"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3"/>
            <p:cNvSpPr/>
            <p:nvPr/>
          </p:nvSpPr>
          <p:spPr>
            <a:xfrm>
              <a:off x="5524473" y="2095497"/>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3"/>
            <p:cNvSpPr/>
            <p:nvPr/>
          </p:nvSpPr>
          <p:spPr>
            <a:xfrm>
              <a:off x="5333541"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3"/>
            <p:cNvSpPr/>
            <p:nvPr/>
          </p:nvSpPr>
          <p:spPr>
            <a:xfrm>
              <a:off x="5524473" y="2476529"/>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3"/>
            <p:cNvSpPr/>
            <p:nvPr/>
          </p:nvSpPr>
          <p:spPr>
            <a:xfrm>
              <a:off x="5333541"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3"/>
            <p:cNvSpPr/>
            <p:nvPr/>
          </p:nvSpPr>
          <p:spPr>
            <a:xfrm>
              <a:off x="5524473" y="2857562"/>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3"/>
            <p:cNvSpPr/>
            <p:nvPr/>
          </p:nvSpPr>
          <p:spPr>
            <a:xfrm>
              <a:off x="5333541"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3"/>
            <p:cNvSpPr/>
            <p:nvPr/>
          </p:nvSpPr>
          <p:spPr>
            <a:xfrm>
              <a:off x="5524473" y="3238502"/>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3"/>
            <p:cNvSpPr/>
            <p:nvPr/>
          </p:nvSpPr>
          <p:spPr>
            <a:xfrm>
              <a:off x="5333541"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3"/>
            <p:cNvSpPr/>
            <p:nvPr/>
          </p:nvSpPr>
          <p:spPr>
            <a:xfrm>
              <a:off x="5524473" y="361953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3"/>
            <p:cNvSpPr/>
            <p:nvPr/>
          </p:nvSpPr>
          <p:spPr>
            <a:xfrm>
              <a:off x="5333541"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3"/>
            <p:cNvSpPr/>
            <p:nvPr/>
          </p:nvSpPr>
          <p:spPr>
            <a:xfrm>
              <a:off x="5524473" y="4000567"/>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3"/>
            <p:cNvSpPr/>
            <p:nvPr/>
          </p:nvSpPr>
          <p:spPr>
            <a:xfrm>
              <a:off x="5333541"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3"/>
            <p:cNvSpPr/>
            <p:nvPr/>
          </p:nvSpPr>
          <p:spPr>
            <a:xfrm>
              <a:off x="5524473" y="4381600"/>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3"/>
            <p:cNvSpPr/>
            <p:nvPr/>
          </p:nvSpPr>
          <p:spPr>
            <a:xfrm>
              <a:off x="5333541"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3"/>
            <p:cNvSpPr/>
            <p:nvPr/>
          </p:nvSpPr>
          <p:spPr>
            <a:xfrm>
              <a:off x="5524473" y="4762633"/>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3"/>
            <p:cNvSpPr/>
            <p:nvPr/>
          </p:nvSpPr>
          <p:spPr>
            <a:xfrm>
              <a:off x="5714574" y="325"/>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3"/>
            <p:cNvSpPr/>
            <p:nvPr/>
          </p:nvSpPr>
          <p:spPr>
            <a:xfrm>
              <a:off x="5905505"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3"/>
            <p:cNvSpPr/>
            <p:nvPr/>
          </p:nvSpPr>
          <p:spPr>
            <a:xfrm>
              <a:off x="5714574" y="38126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3"/>
            <p:cNvSpPr/>
            <p:nvPr/>
          </p:nvSpPr>
          <p:spPr>
            <a:xfrm>
              <a:off x="5905505"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3"/>
            <p:cNvSpPr/>
            <p:nvPr/>
          </p:nvSpPr>
          <p:spPr>
            <a:xfrm>
              <a:off x="5714574" y="762298"/>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3"/>
            <p:cNvSpPr/>
            <p:nvPr/>
          </p:nvSpPr>
          <p:spPr>
            <a:xfrm>
              <a:off x="5905505"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3"/>
            <p:cNvSpPr/>
            <p:nvPr/>
          </p:nvSpPr>
          <p:spPr>
            <a:xfrm>
              <a:off x="5714574" y="114333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3"/>
            <p:cNvSpPr/>
            <p:nvPr/>
          </p:nvSpPr>
          <p:spPr>
            <a:xfrm>
              <a:off x="5905505"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3"/>
            <p:cNvSpPr/>
            <p:nvPr/>
          </p:nvSpPr>
          <p:spPr>
            <a:xfrm>
              <a:off x="5714574" y="1524363"/>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3"/>
            <p:cNvSpPr/>
            <p:nvPr/>
          </p:nvSpPr>
          <p:spPr>
            <a:xfrm>
              <a:off x="5905505"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3"/>
            <p:cNvSpPr/>
            <p:nvPr/>
          </p:nvSpPr>
          <p:spPr>
            <a:xfrm>
              <a:off x="5714574" y="1905396"/>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3"/>
            <p:cNvSpPr/>
            <p:nvPr/>
          </p:nvSpPr>
          <p:spPr>
            <a:xfrm>
              <a:off x="5905505"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3"/>
            <p:cNvSpPr/>
            <p:nvPr/>
          </p:nvSpPr>
          <p:spPr>
            <a:xfrm>
              <a:off x="5714574" y="2286336"/>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3"/>
            <p:cNvSpPr/>
            <p:nvPr/>
          </p:nvSpPr>
          <p:spPr>
            <a:xfrm>
              <a:off x="5905505"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3"/>
            <p:cNvSpPr/>
            <p:nvPr/>
          </p:nvSpPr>
          <p:spPr>
            <a:xfrm>
              <a:off x="5714574" y="2667369"/>
              <a:ext cx="191025" cy="190287"/>
            </a:xfrm>
            <a:custGeom>
              <a:avLst/>
              <a:gdLst/>
              <a:ahLst/>
              <a:cxnLst/>
              <a:rect l="l" t="t" r="r" b="b"/>
              <a:pathLst>
                <a:path w="2070" h="2062"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3"/>
            <p:cNvSpPr/>
            <p:nvPr/>
          </p:nvSpPr>
          <p:spPr>
            <a:xfrm>
              <a:off x="5905505"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3"/>
            <p:cNvSpPr/>
            <p:nvPr/>
          </p:nvSpPr>
          <p:spPr>
            <a:xfrm>
              <a:off x="5714574" y="3048401"/>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3"/>
            <p:cNvSpPr/>
            <p:nvPr/>
          </p:nvSpPr>
          <p:spPr>
            <a:xfrm>
              <a:off x="5905505"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3"/>
            <p:cNvSpPr/>
            <p:nvPr/>
          </p:nvSpPr>
          <p:spPr>
            <a:xfrm>
              <a:off x="5714574" y="3429434"/>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3"/>
            <p:cNvSpPr/>
            <p:nvPr/>
          </p:nvSpPr>
          <p:spPr>
            <a:xfrm>
              <a:off x="5905505"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3"/>
            <p:cNvSpPr/>
            <p:nvPr/>
          </p:nvSpPr>
          <p:spPr>
            <a:xfrm>
              <a:off x="5714574" y="3810466"/>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3"/>
            <p:cNvSpPr/>
            <p:nvPr/>
          </p:nvSpPr>
          <p:spPr>
            <a:xfrm>
              <a:off x="5905505"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3"/>
            <p:cNvSpPr/>
            <p:nvPr/>
          </p:nvSpPr>
          <p:spPr>
            <a:xfrm>
              <a:off x="5714574" y="4191499"/>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3"/>
            <p:cNvSpPr/>
            <p:nvPr/>
          </p:nvSpPr>
          <p:spPr>
            <a:xfrm>
              <a:off x="5905505"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3"/>
            <p:cNvSpPr/>
            <p:nvPr/>
          </p:nvSpPr>
          <p:spPr>
            <a:xfrm>
              <a:off x="5714574" y="4571701"/>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3"/>
            <p:cNvSpPr/>
            <p:nvPr/>
          </p:nvSpPr>
          <p:spPr>
            <a:xfrm>
              <a:off x="5905505"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3"/>
            <p:cNvSpPr/>
            <p:nvPr/>
          </p:nvSpPr>
          <p:spPr>
            <a:xfrm>
              <a:off x="6095606" y="325"/>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3"/>
            <p:cNvSpPr/>
            <p:nvPr/>
          </p:nvSpPr>
          <p:spPr>
            <a:xfrm>
              <a:off x="6286538" y="191164"/>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3"/>
            <p:cNvSpPr/>
            <p:nvPr/>
          </p:nvSpPr>
          <p:spPr>
            <a:xfrm>
              <a:off x="6095606" y="381265"/>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3"/>
            <p:cNvSpPr/>
            <p:nvPr/>
          </p:nvSpPr>
          <p:spPr>
            <a:xfrm>
              <a:off x="6286538" y="572197"/>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3"/>
            <p:cNvSpPr/>
            <p:nvPr/>
          </p:nvSpPr>
          <p:spPr>
            <a:xfrm>
              <a:off x="6095606" y="762298"/>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3"/>
            <p:cNvSpPr/>
            <p:nvPr/>
          </p:nvSpPr>
          <p:spPr>
            <a:xfrm>
              <a:off x="6286538" y="953229"/>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3"/>
            <p:cNvSpPr/>
            <p:nvPr/>
          </p:nvSpPr>
          <p:spPr>
            <a:xfrm>
              <a:off x="6095606" y="114333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3"/>
            <p:cNvSpPr/>
            <p:nvPr/>
          </p:nvSpPr>
          <p:spPr>
            <a:xfrm>
              <a:off x="6286538" y="133343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3"/>
            <p:cNvSpPr/>
            <p:nvPr/>
          </p:nvSpPr>
          <p:spPr>
            <a:xfrm>
              <a:off x="6095606" y="1524363"/>
              <a:ext cx="191025" cy="190932"/>
            </a:xfrm>
            <a:custGeom>
              <a:avLst/>
              <a:gdLst/>
              <a:ahLst/>
              <a:cxnLst/>
              <a:rect l="l" t="t" r="r" b="b"/>
              <a:pathLst>
                <a:path w="2070"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3"/>
            <p:cNvSpPr/>
            <p:nvPr/>
          </p:nvSpPr>
          <p:spPr>
            <a:xfrm>
              <a:off x="6286538" y="1714464"/>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3"/>
            <p:cNvSpPr/>
            <p:nvPr/>
          </p:nvSpPr>
          <p:spPr>
            <a:xfrm>
              <a:off x="6095606" y="1905396"/>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3"/>
            <p:cNvSpPr/>
            <p:nvPr/>
          </p:nvSpPr>
          <p:spPr>
            <a:xfrm>
              <a:off x="6286538" y="2095497"/>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3"/>
            <p:cNvSpPr/>
            <p:nvPr/>
          </p:nvSpPr>
          <p:spPr>
            <a:xfrm>
              <a:off x="6095606" y="2286336"/>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3"/>
            <p:cNvSpPr/>
            <p:nvPr/>
          </p:nvSpPr>
          <p:spPr>
            <a:xfrm>
              <a:off x="6286538" y="2476529"/>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3"/>
            <p:cNvSpPr/>
            <p:nvPr/>
          </p:nvSpPr>
          <p:spPr>
            <a:xfrm>
              <a:off x="6095606" y="2667369"/>
              <a:ext cx="191025" cy="190287"/>
            </a:xfrm>
            <a:custGeom>
              <a:avLst/>
              <a:gdLst/>
              <a:ahLst/>
              <a:cxnLst/>
              <a:rect l="l" t="t" r="r" b="b"/>
              <a:pathLst>
                <a:path w="2070" h="2062"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3"/>
            <p:cNvSpPr/>
            <p:nvPr/>
          </p:nvSpPr>
          <p:spPr>
            <a:xfrm>
              <a:off x="6286538" y="2857562"/>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3"/>
            <p:cNvSpPr/>
            <p:nvPr/>
          </p:nvSpPr>
          <p:spPr>
            <a:xfrm>
              <a:off x="6095606" y="3048401"/>
              <a:ext cx="191025" cy="190194"/>
            </a:xfrm>
            <a:custGeom>
              <a:avLst/>
              <a:gdLst/>
              <a:ahLst/>
              <a:cxnLst/>
              <a:rect l="l" t="t" r="r" b="b"/>
              <a:pathLst>
                <a:path w="2070"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3"/>
            <p:cNvSpPr/>
            <p:nvPr/>
          </p:nvSpPr>
          <p:spPr>
            <a:xfrm>
              <a:off x="6286538" y="3238502"/>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3"/>
            <p:cNvSpPr/>
            <p:nvPr/>
          </p:nvSpPr>
          <p:spPr>
            <a:xfrm>
              <a:off x="6095606" y="3429434"/>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3"/>
            <p:cNvSpPr/>
            <p:nvPr/>
          </p:nvSpPr>
          <p:spPr>
            <a:xfrm>
              <a:off x="6286538" y="361953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3"/>
            <p:cNvSpPr/>
            <p:nvPr/>
          </p:nvSpPr>
          <p:spPr>
            <a:xfrm>
              <a:off x="6095606" y="3810466"/>
              <a:ext cx="191025" cy="190194"/>
            </a:xfrm>
            <a:custGeom>
              <a:avLst/>
              <a:gdLst/>
              <a:ahLst/>
              <a:cxnLst/>
              <a:rect l="l" t="t" r="r" b="b"/>
              <a:pathLst>
                <a:path w="2070"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3"/>
            <p:cNvSpPr/>
            <p:nvPr/>
          </p:nvSpPr>
          <p:spPr>
            <a:xfrm>
              <a:off x="6286538" y="4000567"/>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3"/>
            <p:cNvSpPr/>
            <p:nvPr/>
          </p:nvSpPr>
          <p:spPr>
            <a:xfrm>
              <a:off x="6095606" y="4191499"/>
              <a:ext cx="191025" cy="190194"/>
            </a:xfrm>
            <a:custGeom>
              <a:avLst/>
              <a:gdLst/>
              <a:ahLst/>
              <a:cxnLst/>
              <a:rect l="l" t="t" r="r" b="b"/>
              <a:pathLst>
                <a:path w="2070"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3"/>
            <p:cNvSpPr/>
            <p:nvPr/>
          </p:nvSpPr>
          <p:spPr>
            <a:xfrm>
              <a:off x="6286538" y="4381600"/>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3"/>
            <p:cNvSpPr/>
            <p:nvPr/>
          </p:nvSpPr>
          <p:spPr>
            <a:xfrm>
              <a:off x="6095606" y="4571701"/>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3"/>
            <p:cNvSpPr/>
            <p:nvPr/>
          </p:nvSpPr>
          <p:spPr>
            <a:xfrm>
              <a:off x="6286538" y="4762633"/>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3"/>
            <p:cNvSpPr/>
            <p:nvPr/>
          </p:nvSpPr>
          <p:spPr>
            <a:xfrm>
              <a:off x="6476639"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3"/>
            <p:cNvSpPr/>
            <p:nvPr/>
          </p:nvSpPr>
          <p:spPr>
            <a:xfrm>
              <a:off x="6666740"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3"/>
            <p:cNvSpPr/>
            <p:nvPr/>
          </p:nvSpPr>
          <p:spPr>
            <a:xfrm>
              <a:off x="6476639"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3"/>
            <p:cNvSpPr/>
            <p:nvPr/>
          </p:nvSpPr>
          <p:spPr>
            <a:xfrm>
              <a:off x="6666740"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3"/>
            <p:cNvSpPr/>
            <p:nvPr/>
          </p:nvSpPr>
          <p:spPr>
            <a:xfrm>
              <a:off x="6476639"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3"/>
            <p:cNvSpPr/>
            <p:nvPr/>
          </p:nvSpPr>
          <p:spPr>
            <a:xfrm>
              <a:off x="6666740"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3"/>
            <p:cNvSpPr/>
            <p:nvPr/>
          </p:nvSpPr>
          <p:spPr>
            <a:xfrm>
              <a:off x="6476639"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3"/>
            <p:cNvSpPr/>
            <p:nvPr/>
          </p:nvSpPr>
          <p:spPr>
            <a:xfrm>
              <a:off x="6666740"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3"/>
            <p:cNvSpPr/>
            <p:nvPr/>
          </p:nvSpPr>
          <p:spPr>
            <a:xfrm>
              <a:off x="6476639"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3"/>
            <p:cNvSpPr/>
            <p:nvPr/>
          </p:nvSpPr>
          <p:spPr>
            <a:xfrm>
              <a:off x="6666740"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3"/>
            <p:cNvSpPr/>
            <p:nvPr/>
          </p:nvSpPr>
          <p:spPr>
            <a:xfrm>
              <a:off x="6476639"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3"/>
            <p:cNvSpPr/>
            <p:nvPr/>
          </p:nvSpPr>
          <p:spPr>
            <a:xfrm>
              <a:off x="6666740"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3"/>
            <p:cNvSpPr/>
            <p:nvPr/>
          </p:nvSpPr>
          <p:spPr>
            <a:xfrm>
              <a:off x="6476639"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3"/>
            <p:cNvSpPr/>
            <p:nvPr/>
          </p:nvSpPr>
          <p:spPr>
            <a:xfrm>
              <a:off x="6666740"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3"/>
            <p:cNvSpPr/>
            <p:nvPr/>
          </p:nvSpPr>
          <p:spPr>
            <a:xfrm>
              <a:off x="6476639"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3"/>
            <p:cNvSpPr/>
            <p:nvPr/>
          </p:nvSpPr>
          <p:spPr>
            <a:xfrm>
              <a:off x="6666740"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3"/>
            <p:cNvSpPr/>
            <p:nvPr/>
          </p:nvSpPr>
          <p:spPr>
            <a:xfrm>
              <a:off x="6476639"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3"/>
            <p:cNvSpPr/>
            <p:nvPr/>
          </p:nvSpPr>
          <p:spPr>
            <a:xfrm>
              <a:off x="6666740"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3"/>
            <p:cNvSpPr/>
            <p:nvPr/>
          </p:nvSpPr>
          <p:spPr>
            <a:xfrm>
              <a:off x="6476639"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3"/>
            <p:cNvSpPr/>
            <p:nvPr/>
          </p:nvSpPr>
          <p:spPr>
            <a:xfrm>
              <a:off x="6666740"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3"/>
            <p:cNvSpPr/>
            <p:nvPr/>
          </p:nvSpPr>
          <p:spPr>
            <a:xfrm>
              <a:off x="6476639"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3"/>
            <p:cNvSpPr/>
            <p:nvPr/>
          </p:nvSpPr>
          <p:spPr>
            <a:xfrm>
              <a:off x="6666740"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3"/>
            <p:cNvSpPr/>
            <p:nvPr/>
          </p:nvSpPr>
          <p:spPr>
            <a:xfrm>
              <a:off x="6476639"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3"/>
            <p:cNvSpPr/>
            <p:nvPr/>
          </p:nvSpPr>
          <p:spPr>
            <a:xfrm>
              <a:off x="6666740"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3"/>
            <p:cNvSpPr/>
            <p:nvPr/>
          </p:nvSpPr>
          <p:spPr>
            <a:xfrm>
              <a:off x="6476639"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3"/>
            <p:cNvSpPr/>
            <p:nvPr/>
          </p:nvSpPr>
          <p:spPr>
            <a:xfrm>
              <a:off x="6666740"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3"/>
            <p:cNvSpPr/>
            <p:nvPr/>
          </p:nvSpPr>
          <p:spPr>
            <a:xfrm>
              <a:off x="6857672" y="325"/>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3"/>
            <p:cNvSpPr/>
            <p:nvPr/>
          </p:nvSpPr>
          <p:spPr>
            <a:xfrm>
              <a:off x="7047773"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3"/>
            <p:cNvSpPr/>
            <p:nvPr/>
          </p:nvSpPr>
          <p:spPr>
            <a:xfrm>
              <a:off x="6857672" y="381265"/>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3"/>
            <p:cNvSpPr/>
            <p:nvPr/>
          </p:nvSpPr>
          <p:spPr>
            <a:xfrm>
              <a:off x="7047773"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3"/>
            <p:cNvSpPr/>
            <p:nvPr/>
          </p:nvSpPr>
          <p:spPr>
            <a:xfrm>
              <a:off x="6857672" y="762298"/>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3"/>
            <p:cNvSpPr/>
            <p:nvPr/>
          </p:nvSpPr>
          <p:spPr>
            <a:xfrm>
              <a:off x="7047773"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3"/>
            <p:cNvSpPr/>
            <p:nvPr/>
          </p:nvSpPr>
          <p:spPr>
            <a:xfrm>
              <a:off x="6857672" y="114333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3"/>
            <p:cNvSpPr/>
            <p:nvPr/>
          </p:nvSpPr>
          <p:spPr>
            <a:xfrm>
              <a:off x="7047773"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3"/>
            <p:cNvSpPr/>
            <p:nvPr/>
          </p:nvSpPr>
          <p:spPr>
            <a:xfrm>
              <a:off x="6857672" y="1524363"/>
              <a:ext cx="190194" cy="190932"/>
            </a:xfrm>
            <a:custGeom>
              <a:avLst/>
              <a:gdLst/>
              <a:ahLst/>
              <a:cxnLst/>
              <a:rect l="l" t="t" r="r" b="b"/>
              <a:pathLst>
                <a:path w="2061" h="2069" extrusionOk="0">
                  <a:moveTo>
                    <a:pt x="0" y="0"/>
                  </a:moveTo>
                  <a:lnTo>
                    <a:pt x="0" y="2069"/>
                  </a:lnTo>
                  <a:lnTo>
                    <a:pt x="2060" y="2069"/>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3"/>
            <p:cNvSpPr/>
            <p:nvPr/>
          </p:nvSpPr>
          <p:spPr>
            <a:xfrm>
              <a:off x="7047773"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3"/>
            <p:cNvSpPr/>
            <p:nvPr/>
          </p:nvSpPr>
          <p:spPr>
            <a:xfrm>
              <a:off x="6857672" y="1905396"/>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3"/>
            <p:cNvSpPr/>
            <p:nvPr/>
          </p:nvSpPr>
          <p:spPr>
            <a:xfrm>
              <a:off x="7047773"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3"/>
            <p:cNvSpPr/>
            <p:nvPr/>
          </p:nvSpPr>
          <p:spPr>
            <a:xfrm>
              <a:off x="6857672" y="2286336"/>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3"/>
            <p:cNvSpPr/>
            <p:nvPr/>
          </p:nvSpPr>
          <p:spPr>
            <a:xfrm>
              <a:off x="7047773"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3"/>
            <p:cNvSpPr/>
            <p:nvPr/>
          </p:nvSpPr>
          <p:spPr>
            <a:xfrm>
              <a:off x="6857672" y="2667369"/>
              <a:ext cx="190194" cy="190287"/>
            </a:xfrm>
            <a:custGeom>
              <a:avLst/>
              <a:gdLst/>
              <a:ahLst/>
              <a:cxnLst/>
              <a:rect l="l" t="t" r="r" b="b"/>
              <a:pathLst>
                <a:path w="2061" h="2062"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3"/>
            <p:cNvSpPr/>
            <p:nvPr/>
          </p:nvSpPr>
          <p:spPr>
            <a:xfrm>
              <a:off x="7047773"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3"/>
            <p:cNvSpPr/>
            <p:nvPr/>
          </p:nvSpPr>
          <p:spPr>
            <a:xfrm>
              <a:off x="6857672" y="3048401"/>
              <a:ext cx="190194" cy="190194"/>
            </a:xfrm>
            <a:custGeom>
              <a:avLst/>
              <a:gdLst/>
              <a:ahLst/>
              <a:cxnLst/>
              <a:rect l="l" t="t" r="r" b="b"/>
              <a:pathLst>
                <a:path w="2061" h="2061" extrusionOk="0">
                  <a:moveTo>
                    <a:pt x="0" y="1"/>
                  </a:moveTo>
                  <a:lnTo>
                    <a:pt x="0" y="2061"/>
                  </a:lnTo>
                  <a:lnTo>
                    <a:pt x="2060" y="2061"/>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3"/>
            <p:cNvSpPr/>
            <p:nvPr/>
          </p:nvSpPr>
          <p:spPr>
            <a:xfrm>
              <a:off x="7047773"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3"/>
            <p:cNvSpPr/>
            <p:nvPr/>
          </p:nvSpPr>
          <p:spPr>
            <a:xfrm>
              <a:off x="6857672" y="3429434"/>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3"/>
            <p:cNvSpPr/>
            <p:nvPr/>
          </p:nvSpPr>
          <p:spPr>
            <a:xfrm>
              <a:off x="7047773"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3"/>
            <p:cNvSpPr/>
            <p:nvPr/>
          </p:nvSpPr>
          <p:spPr>
            <a:xfrm>
              <a:off x="6857672" y="3810466"/>
              <a:ext cx="190194" cy="190194"/>
            </a:xfrm>
            <a:custGeom>
              <a:avLst/>
              <a:gdLst/>
              <a:ahLst/>
              <a:cxnLst/>
              <a:rect l="l" t="t" r="r" b="b"/>
              <a:pathLst>
                <a:path w="2061" h="2061" extrusionOk="0">
                  <a:moveTo>
                    <a:pt x="0" y="0"/>
                  </a:moveTo>
                  <a:lnTo>
                    <a:pt x="0" y="2061"/>
                  </a:lnTo>
                  <a:lnTo>
                    <a:pt x="2060" y="2061"/>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3"/>
            <p:cNvSpPr/>
            <p:nvPr/>
          </p:nvSpPr>
          <p:spPr>
            <a:xfrm>
              <a:off x="7047773"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3"/>
            <p:cNvSpPr/>
            <p:nvPr/>
          </p:nvSpPr>
          <p:spPr>
            <a:xfrm>
              <a:off x="6857672" y="4191499"/>
              <a:ext cx="190194" cy="190194"/>
            </a:xfrm>
            <a:custGeom>
              <a:avLst/>
              <a:gdLst/>
              <a:ahLst/>
              <a:cxnLst/>
              <a:rect l="l" t="t" r="r" b="b"/>
              <a:pathLst>
                <a:path w="2061" h="2061" extrusionOk="0">
                  <a:moveTo>
                    <a:pt x="0" y="0"/>
                  </a:moveTo>
                  <a:lnTo>
                    <a:pt x="0" y="2060"/>
                  </a:lnTo>
                  <a:lnTo>
                    <a:pt x="2060" y="2060"/>
                  </a:lnTo>
                  <a:lnTo>
                    <a:pt x="2060"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3"/>
            <p:cNvSpPr/>
            <p:nvPr/>
          </p:nvSpPr>
          <p:spPr>
            <a:xfrm>
              <a:off x="7047773"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3"/>
            <p:cNvSpPr/>
            <p:nvPr/>
          </p:nvSpPr>
          <p:spPr>
            <a:xfrm>
              <a:off x="6857672" y="4571701"/>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3"/>
            <p:cNvSpPr/>
            <p:nvPr/>
          </p:nvSpPr>
          <p:spPr>
            <a:xfrm>
              <a:off x="7047773"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3"/>
            <p:cNvSpPr/>
            <p:nvPr/>
          </p:nvSpPr>
          <p:spPr>
            <a:xfrm>
              <a:off x="7238612"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3"/>
            <p:cNvSpPr/>
            <p:nvPr/>
          </p:nvSpPr>
          <p:spPr>
            <a:xfrm>
              <a:off x="7428805"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3"/>
            <p:cNvSpPr/>
            <p:nvPr/>
          </p:nvSpPr>
          <p:spPr>
            <a:xfrm>
              <a:off x="7238612"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3"/>
            <p:cNvSpPr/>
            <p:nvPr/>
          </p:nvSpPr>
          <p:spPr>
            <a:xfrm>
              <a:off x="7428805"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3"/>
            <p:cNvSpPr/>
            <p:nvPr/>
          </p:nvSpPr>
          <p:spPr>
            <a:xfrm>
              <a:off x="7238612"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3"/>
            <p:cNvSpPr/>
            <p:nvPr/>
          </p:nvSpPr>
          <p:spPr>
            <a:xfrm>
              <a:off x="7428805"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3"/>
            <p:cNvSpPr/>
            <p:nvPr/>
          </p:nvSpPr>
          <p:spPr>
            <a:xfrm>
              <a:off x="7238612"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3"/>
            <p:cNvSpPr/>
            <p:nvPr/>
          </p:nvSpPr>
          <p:spPr>
            <a:xfrm>
              <a:off x="7428805"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3"/>
            <p:cNvSpPr/>
            <p:nvPr/>
          </p:nvSpPr>
          <p:spPr>
            <a:xfrm>
              <a:off x="7238612"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3"/>
            <p:cNvSpPr/>
            <p:nvPr/>
          </p:nvSpPr>
          <p:spPr>
            <a:xfrm>
              <a:off x="7428805"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3"/>
            <p:cNvSpPr/>
            <p:nvPr/>
          </p:nvSpPr>
          <p:spPr>
            <a:xfrm>
              <a:off x="7238612"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3"/>
            <p:cNvSpPr/>
            <p:nvPr/>
          </p:nvSpPr>
          <p:spPr>
            <a:xfrm>
              <a:off x="7428805"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3"/>
            <p:cNvSpPr/>
            <p:nvPr/>
          </p:nvSpPr>
          <p:spPr>
            <a:xfrm>
              <a:off x="7238612"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3"/>
            <p:cNvSpPr/>
            <p:nvPr/>
          </p:nvSpPr>
          <p:spPr>
            <a:xfrm>
              <a:off x="7428805"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3"/>
            <p:cNvSpPr/>
            <p:nvPr/>
          </p:nvSpPr>
          <p:spPr>
            <a:xfrm>
              <a:off x="7238612"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3"/>
            <p:cNvSpPr/>
            <p:nvPr/>
          </p:nvSpPr>
          <p:spPr>
            <a:xfrm>
              <a:off x="7428805"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3"/>
            <p:cNvSpPr/>
            <p:nvPr/>
          </p:nvSpPr>
          <p:spPr>
            <a:xfrm>
              <a:off x="7238612"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3"/>
            <p:cNvSpPr/>
            <p:nvPr/>
          </p:nvSpPr>
          <p:spPr>
            <a:xfrm>
              <a:off x="7428805"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3"/>
            <p:cNvSpPr/>
            <p:nvPr/>
          </p:nvSpPr>
          <p:spPr>
            <a:xfrm>
              <a:off x="7238612"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3"/>
            <p:cNvSpPr/>
            <p:nvPr/>
          </p:nvSpPr>
          <p:spPr>
            <a:xfrm>
              <a:off x="7428805"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3"/>
            <p:cNvSpPr/>
            <p:nvPr/>
          </p:nvSpPr>
          <p:spPr>
            <a:xfrm>
              <a:off x="7238612"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3"/>
            <p:cNvSpPr/>
            <p:nvPr/>
          </p:nvSpPr>
          <p:spPr>
            <a:xfrm>
              <a:off x="7428805"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3"/>
            <p:cNvSpPr/>
            <p:nvPr/>
          </p:nvSpPr>
          <p:spPr>
            <a:xfrm>
              <a:off x="7238612"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3"/>
            <p:cNvSpPr/>
            <p:nvPr/>
          </p:nvSpPr>
          <p:spPr>
            <a:xfrm>
              <a:off x="7428805"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3"/>
            <p:cNvSpPr/>
            <p:nvPr/>
          </p:nvSpPr>
          <p:spPr>
            <a:xfrm>
              <a:off x="7238612"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3"/>
            <p:cNvSpPr/>
            <p:nvPr/>
          </p:nvSpPr>
          <p:spPr>
            <a:xfrm>
              <a:off x="7428805"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3"/>
            <p:cNvSpPr/>
            <p:nvPr/>
          </p:nvSpPr>
          <p:spPr>
            <a:xfrm>
              <a:off x="7619644" y="325"/>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3"/>
            <p:cNvSpPr/>
            <p:nvPr/>
          </p:nvSpPr>
          <p:spPr>
            <a:xfrm>
              <a:off x="7809838" y="191164"/>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3"/>
            <p:cNvSpPr/>
            <p:nvPr/>
          </p:nvSpPr>
          <p:spPr>
            <a:xfrm>
              <a:off x="7619644" y="381265"/>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3"/>
            <p:cNvSpPr/>
            <p:nvPr/>
          </p:nvSpPr>
          <p:spPr>
            <a:xfrm>
              <a:off x="7809838" y="572197"/>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3"/>
            <p:cNvSpPr/>
            <p:nvPr/>
          </p:nvSpPr>
          <p:spPr>
            <a:xfrm>
              <a:off x="7619644" y="762298"/>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3"/>
            <p:cNvSpPr/>
            <p:nvPr/>
          </p:nvSpPr>
          <p:spPr>
            <a:xfrm>
              <a:off x="7809838" y="953229"/>
              <a:ext cx="190932" cy="190194"/>
            </a:xfrm>
            <a:custGeom>
              <a:avLst/>
              <a:gdLst/>
              <a:ahLst/>
              <a:cxnLst/>
              <a:rect l="l" t="t" r="r" b="b"/>
              <a:pathLst>
                <a:path w="2069" h="2061" extrusionOk="0">
                  <a:moveTo>
                    <a:pt x="0" y="0"/>
                  </a:moveTo>
                  <a:lnTo>
                    <a:pt x="0"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3"/>
            <p:cNvSpPr/>
            <p:nvPr/>
          </p:nvSpPr>
          <p:spPr>
            <a:xfrm>
              <a:off x="7619644" y="114333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3"/>
            <p:cNvSpPr/>
            <p:nvPr/>
          </p:nvSpPr>
          <p:spPr>
            <a:xfrm>
              <a:off x="7809838" y="133343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3"/>
            <p:cNvSpPr/>
            <p:nvPr/>
          </p:nvSpPr>
          <p:spPr>
            <a:xfrm>
              <a:off x="7619644" y="1524363"/>
              <a:ext cx="190287" cy="190932"/>
            </a:xfrm>
            <a:custGeom>
              <a:avLst/>
              <a:gdLst/>
              <a:ahLst/>
              <a:cxnLst/>
              <a:rect l="l" t="t" r="r" b="b"/>
              <a:pathLst>
                <a:path w="2062"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3"/>
            <p:cNvSpPr/>
            <p:nvPr/>
          </p:nvSpPr>
          <p:spPr>
            <a:xfrm>
              <a:off x="7809838" y="1714464"/>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3"/>
            <p:cNvSpPr/>
            <p:nvPr/>
          </p:nvSpPr>
          <p:spPr>
            <a:xfrm>
              <a:off x="7619644" y="1905396"/>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3"/>
            <p:cNvSpPr/>
            <p:nvPr/>
          </p:nvSpPr>
          <p:spPr>
            <a:xfrm>
              <a:off x="7809838" y="2095497"/>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3"/>
            <p:cNvSpPr/>
            <p:nvPr/>
          </p:nvSpPr>
          <p:spPr>
            <a:xfrm>
              <a:off x="7619644" y="2286336"/>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3"/>
            <p:cNvSpPr/>
            <p:nvPr/>
          </p:nvSpPr>
          <p:spPr>
            <a:xfrm>
              <a:off x="7809838" y="2476529"/>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3"/>
            <p:cNvSpPr/>
            <p:nvPr/>
          </p:nvSpPr>
          <p:spPr>
            <a:xfrm>
              <a:off x="7619644" y="2667369"/>
              <a:ext cx="190287" cy="190287"/>
            </a:xfrm>
            <a:custGeom>
              <a:avLst/>
              <a:gdLst/>
              <a:ahLst/>
              <a:cxnLst/>
              <a:rect l="l" t="t" r="r" b="b"/>
              <a:pathLst>
                <a:path w="2062"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3"/>
            <p:cNvSpPr/>
            <p:nvPr/>
          </p:nvSpPr>
          <p:spPr>
            <a:xfrm>
              <a:off x="7809838" y="2857562"/>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3"/>
            <p:cNvSpPr/>
            <p:nvPr/>
          </p:nvSpPr>
          <p:spPr>
            <a:xfrm>
              <a:off x="7619644" y="3048401"/>
              <a:ext cx="190287" cy="190194"/>
            </a:xfrm>
            <a:custGeom>
              <a:avLst/>
              <a:gdLst/>
              <a:ahLst/>
              <a:cxnLst/>
              <a:rect l="l" t="t" r="r" b="b"/>
              <a:pathLst>
                <a:path w="2062"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3"/>
            <p:cNvSpPr/>
            <p:nvPr/>
          </p:nvSpPr>
          <p:spPr>
            <a:xfrm>
              <a:off x="7809838" y="3238502"/>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3"/>
            <p:cNvSpPr/>
            <p:nvPr/>
          </p:nvSpPr>
          <p:spPr>
            <a:xfrm>
              <a:off x="7619644" y="3429434"/>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3"/>
            <p:cNvSpPr/>
            <p:nvPr/>
          </p:nvSpPr>
          <p:spPr>
            <a:xfrm>
              <a:off x="7809838" y="3619535"/>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3"/>
            <p:cNvSpPr/>
            <p:nvPr/>
          </p:nvSpPr>
          <p:spPr>
            <a:xfrm>
              <a:off x="7619644" y="3810466"/>
              <a:ext cx="190287" cy="190194"/>
            </a:xfrm>
            <a:custGeom>
              <a:avLst/>
              <a:gdLst/>
              <a:ahLst/>
              <a:cxnLst/>
              <a:rect l="l" t="t" r="r" b="b"/>
              <a:pathLst>
                <a:path w="2062"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3"/>
            <p:cNvSpPr/>
            <p:nvPr/>
          </p:nvSpPr>
          <p:spPr>
            <a:xfrm>
              <a:off x="7809838" y="4000567"/>
              <a:ext cx="190932" cy="190194"/>
            </a:xfrm>
            <a:custGeom>
              <a:avLst/>
              <a:gdLst/>
              <a:ahLst/>
              <a:cxnLst/>
              <a:rect l="l" t="t" r="r" b="b"/>
              <a:pathLst>
                <a:path w="2069" h="2061" extrusionOk="0">
                  <a:moveTo>
                    <a:pt x="0" y="1"/>
                  </a:moveTo>
                  <a:lnTo>
                    <a:pt x="0"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3"/>
            <p:cNvSpPr/>
            <p:nvPr/>
          </p:nvSpPr>
          <p:spPr>
            <a:xfrm>
              <a:off x="7619644" y="4191499"/>
              <a:ext cx="190287" cy="190194"/>
            </a:xfrm>
            <a:custGeom>
              <a:avLst/>
              <a:gdLst/>
              <a:ahLst/>
              <a:cxnLst/>
              <a:rect l="l" t="t" r="r" b="b"/>
              <a:pathLst>
                <a:path w="2062"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3"/>
            <p:cNvSpPr/>
            <p:nvPr/>
          </p:nvSpPr>
          <p:spPr>
            <a:xfrm>
              <a:off x="7809838" y="4381600"/>
              <a:ext cx="190932" cy="190932"/>
            </a:xfrm>
            <a:custGeom>
              <a:avLst/>
              <a:gdLst/>
              <a:ahLst/>
              <a:cxnLst/>
              <a:rect l="l" t="t" r="r" b="b"/>
              <a:pathLst>
                <a:path w="2069" h="2069" extrusionOk="0">
                  <a:moveTo>
                    <a:pt x="0" y="0"/>
                  </a:moveTo>
                  <a:lnTo>
                    <a:pt x="0"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3"/>
            <p:cNvSpPr/>
            <p:nvPr/>
          </p:nvSpPr>
          <p:spPr>
            <a:xfrm>
              <a:off x="7619644" y="4571701"/>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3"/>
            <p:cNvSpPr/>
            <p:nvPr/>
          </p:nvSpPr>
          <p:spPr>
            <a:xfrm>
              <a:off x="7809838" y="4762633"/>
              <a:ext cx="190932" cy="190194"/>
            </a:xfrm>
            <a:custGeom>
              <a:avLst/>
              <a:gdLst/>
              <a:ahLst/>
              <a:cxnLst/>
              <a:rect l="l" t="t" r="r" b="b"/>
              <a:pathLst>
                <a:path w="2069" h="2061" extrusionOk="0">
                  <a:moveTo>
                    <a:pt x="0" y="0"/>
                  </a:moveTo>
                  <a:lnTo>
                    <a:pt x="0"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3"/>
            <p:cNvSpPr/>
            <p:nvPr/>
          </p:nvSpPr>
          <p:spPr>
            <a:xfrm>
              <a:off x="8000677" y="325"/>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3"/>
            <p:cNvSpPr/>
            <p:nvPr/>
          </p:nvSpPr>
          <p:spPr>
            <a:xfrm>
              <a:off x="8190778"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3"/>
            <p:cNvSpPr/>
            <p:nvPr/>
          </p:nvSpPr>
          <p:spPr>
            <a:xfrm>
              <a:off x="8000677" y="381265"/>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3"/>
            <p:cNvSpPr/>
            <p:nvPr/>
          </p:nvSpPr>
          <p:spPr>
            <a:xfrm>
              <a:off x="8190778"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3"/>
            <p:cNvSpPr/>
            <p:nvPr/>
          </p:nvSpPr>
          <p:spPr>
            <a:xfrm>
              <a:off x="8000677" y="762298"/>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3"/>
            <p:cNvSpPr/>
            <p:nvPr/>
          </p:nvSpPr>
          <p:spPr>
            <a:xfrm>
              <a:off x="8190778"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3"/>
            <p:cNvSpPr/>
            <p:nvPr/>
          </p:nvSpPr>
          <p:spPr>
            <a:xfrm>
              <a:off x="8000677" y="114333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3"/>
            <p:cNvSpPr/>
            <p:nvPr/>
          </p:nvSpPr>
          <p:spPr>
            <a:xfrm>
              <a:off x="8190778"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3"/>
            <p:cNvSpPr/>
            <p:nvPr/>
          </p:nvSpPr>
          <p:spPr>
            <a:xfrm>
              <a:off x="8000677" y="1524363"/>
              <a:ext cx="190194" cy="190932"/>
            </a:xfrm>
            <a:custGeom>
              <a:avLst/>
              <a:gdLst/>
              <a:ahLst/>
              <a:cxnLst/>
              <a:rect l="l" t="t" r="r" b="b"/>
              <a:pathLst>
                <a:path w="2061" h="2069" extrusionOk="0">
                  <a:moveTo>
                    <a:pt x="1" y="0"/>
                  </a:moveTo>
                  <a:lnTo>
                    <a:pt x="1"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3"/>
            <p:cNvSpPr/>
            <p:nvPr/>
          </p:nvSpPr>
          <p:spPr>
            <a:xfrm>
              <a:off x="8190778"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3"/>
            <p:cNvSpPr/>
            <p:nvPr/>
          </p:nvSpPr>
          <p:spPr>
            <a:xfrm>
              <a:off x="8000677" y="1905396"/>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3"/>
            <p:cNvSpPr/>
            <p:nvPr/>
          </p:nvSpPr>
          <p:spPr>
            <a:xfrm>
              <a:off x="8190778"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3"/>
            <p:cNvSpPr/>
            <p:nvPr/>
          </p:nvSpPr>
          <p:spPr>
            <a:xfrm>
              <a:off x="8000677" y="2286336"/>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3"/>
            <p:cNvSpPr/>
            <p:nvPr/>
          </p:nvSpPr>
          <p:spPr>
            <a:xfrm>
              <a:off x="8190778"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3"/>
            <p:cNvSpPr/>
            <p:nvPr/>
          </p:nvSpPr>
          <p:spPr>
            <a:xfrm>
              <a:off x="8000677" y="2667369"/>
              <a:ext cx="190194" cy="190287"/>
            </a:xfrm>
            <a:custGeom>
              <a:avLst/>
              <a:gdLst/>
              <a:ahLst/>
              <a:cxnLst/>
              <a:rect l="l" t="t" r="r" b="b"/>
              <a:pathLst>
                <a:path w="2061" h="2062"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3"/>
            <p:cNvSpPr/>
            <p:nvPr/>
          </p:nvSpPr>
          <p:spPr>
            <a:xfrm>
              <a:off x="8190778"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3"/>
            <p:cNvSpPr/>
            <p:nvPr/>
          </p:nvSpPr>
          <p:spPr>
            <a:xfrm>
              <a:off x="8000677" y="3048401"/>
              <a:ext cx="190194" cy="190194"/>
            </a:xfrm>
            <a:custGeom>
              <a:avLst/>
              <a:gdLst/>
              <a:ahLst/>
              <a:cxnLst/>
              <a:rect l="l" t="t" r="r" b="b"/>
              <a:pathLst>
                <a:path w="2061" h="2061" extrusionOk="0">
                  <a:moveTo>
                    <a:pt x="1" y="1"/>
                  </a:moveTo>
                  <a:lnTo>
                    <a:pt x="1"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3"/>
            <p:cNvSpPr/>
            <p:nvPr/>
          </p:nvSpPr>
          <p:spPr>
            <a:xfrm>
              <a:off x="8190778"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3"/>
            <p:cNvSpPr/>
            <p:nvPr/>
          </p:nvSpPr>
          <p:spPr>
            <a:xfrm>
              <a:off x="8000677" y="3429434"/>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3"/>
            <p:cNvSpPr/>
            <p:nvPr/>
          </p:nvSpPr>
          <p:spPr>
            <a:xfrm>
              <a:off x="8190778"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3"/>
            <p:cNvSpPr/>
            <p:nvPr/>
          </p:nvSpPr>
          <p:spPr>
            <a:xfrm>
              <a:off x="8000677" y="3810466"/>
              <a:ext cx="190194" cy="190194"/>
            </a:xfrm>
            <a:custGeom>
              <a:avLst/>
              <a:gdLst/>
              <a:ahLst/>
              <a:cxnLst/>
              <a:rect l="l" t="t" r="r" b="b"/>
              <a:pathLst>
                <a:path w="2061" h="2061" extrusionOk="0">
                  <a:moveTo>
                    <a:pt x="1" y="0"/>
                  </a:moveTo>
                  <a:lnTo>
                    <a:pt x="1"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3"/>
            <p:cNvSpPr/>
            <p:nvPr/>
          </p:nvSpPr>
          <p:spPr>
            <a:xfrm>
              <a:off x="8190778"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3"/>
            <p:cNvSpPr/>
            <p:nvPr/>
          </p:nvSpPr>
          <p:spPr>
            <a:xfrm>
              <a:off x="8000677" y="4191499"/>
              <a:ext cx="190194" cy="190194"/>
            </a:xfrm>
            <a:custGeom>
              <a:avLst/>
              <a:gdLst/>
              <a:ahLst/>
              <a:cxnLst/>
              <a:rect l="l" t="t" r="r" b="b"/>
              <a:pathLst>
                <a:path w="2061" h="2061" extrusionOk="0">
                  <a:moveTo>
                    <a:pt x="1" y="0"/>
                  </a:moveTo>
                  <a:lnTo>
                    <a:pt x="1"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3"/>
            <p:cNvSpPr/>
            <p:nvPr/>
          </p:nvSpPr>
          <p:spPr>
            <a:xfrm>
              <a:off x="8190778"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3"/>
            <p:cNvSpPr/>
            <p:nvPr/>
          </p:nvSpPr>
          <p:spPr>
            <a:xfrm>
              <a:off x="8000677" y="4571701"/>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3"/>
            <p:cNvSpPr/>
            <p:nvPr/>
          </p:nvSpPr>
          <p:spPr>
            <a:xfrm>
              <a:off x="8190778"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3"/>
            <p:cNvSpPr/>
            <p:nvPr/>
          </p:nvSpPr>
          <p:spPr>
            <a:xfrm>
              <a:off x="8381710"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3"/>
            <p:cNvSpPr/>
            <p:nvPr/>
          </p:nvSpPr>
          <p:spPr>
            <a:xfrm>
              <a:off x="8571811"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3"/>
            <p:cNvSpPr/>
            <p:nvPr/>
          </p:nvSpPr>
          <p:spPr>
            <a:xfrm>
              <a:off x="8381710"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3"/>
            <p:cNvSpPr/>
            <p:nvPr/>
          </p:nvSpPr>
          <p:spPr>
            <a:xfrm>
              <a:off x="8571811"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3"/>
            <p:cNvSpPr/>
            <p:nvPr/>
          </p:nvSpPr>
          <p:spPr>
            <a:xfrm>
              <a:off x="8381710"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3"/>
            <p:cNvSpPr/>
            <p:nvPr/>
          </p:nvSpPr>
          <p:spPr>
            <a:xfrm>
              <a:off x="8571811"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3"/>
            <p:cNvSpPr/>
            <p:nvPr/>
          </p:nvSpPr>
          <p:spPr>
            <a:xfrm>
              <a:off x="8381710"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3"/>
            <p:cNvSpPr/>
            <p:nvPr/>
          </p:nvSpPr>
          <p:spPr>
            <a:xfrm>
              <a:off x="8571811"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3"/>
            <p:cNvSpPr/>
            <p:nvPr/>
          </p:nvSpPr>
          <p:spPr>
            <a:xfrm>
              <a:off x="8381710"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3"/>
            <p:cNvSpPr/>
            <p:nvPr/>
          </p:nvSpPr>
          <p:spPr>
            <a:xfrm>
              <a:off x="8571811"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3"/>
            <p:cNvSpPr/>
            <p:nvPr/>
          </p:nvSpPr>
          <p:spPr>
            <a:xfrm>
              <a:off x="8381710"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3"/>
            <p:cNvSpPr/>
            <p:nvPr/>
          </p:nvSpPr>
          <p:spPr>
            <a:xfrm>
              <a:off x="8571811"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3"/>
            <p:cNvSpPr/>
            <p:nvPr/>
          </p:nvSpPr>
          <p:spPr>
            <a:xfrm>
              <a:off x="8381710"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3"/>
            <p:cNvSpPr/>
            <p:nvPr/>
          </p:nvSpPr>
          <p:spPr>
            <a:xfrm>
              <a:off x="8571811"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3"/>
            <p:cNvSpPr/>
            <p:nvPr/>
          </p:nvSpPr>
          <p:spPr>
            <a:xfrm>
              <a:off x="8381710"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3"/>
            <p:cNvSpPr/>
            <p:nvPr/>
          </p:nvSpPr>
          <p:spPr>
            <a:xfrm>
              <a:off x="8571811"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3"/>
            <p:cNvSpPr/>
            <p:nvPr/>
          </p:nvSpPr>
          <p:spPr>
            <a:xfrm>
              <a:off x="8381710"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3"/>
            <p:cNvSpPr/>
            <p:nvPr/>
          </p:nvSpPr>
          <p:spPr>
            <a:xfrm>
              <a:off x="8571811"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3"/>
            <p:cNvSpPr/>
            <p:nvPr/>
          </p:nvSpPr>
          <p:spPr>
            <a:xfrm>
              <a:off x="8381710"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3"/>
            <p:cNvSpPr/>
            <p:nvPr/>
          </p:nvSpPr>
          <p:spPr>
            <a:xfrm>
              <a:off x="8571811"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3"/>
            <p:cNvSpPr/>
            <p:nvPr/>
          </p:nvSpPr>
          <p:spPr>
            <a:xfrm>
              <a:off x="8381710"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3"/>
            <p:cNvSpPr/>
            <p:nvPr/>
          </p:nvSpPr>
          <p:spPr>
            <a:xfrm>
              <a:off x="8571811"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3"/>
            <p:cNvSpPr/>
            <p:nvPr/>
          </p:nvSpPr>
          <p:spPr>
            <a:xfrm>
              <a:off x="8381710"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3"/>
            <p:cNvSpPr/>
            <p:nvPr/>
          </p:nvSpPr>
          <p:spPr>
            <a:xfrm>
              <a:off x="8571811"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3"/>
            <p:cNvSpPr/>
            <p:nvPr/>
          </p:nvSpPr>
          <p:spPr>
            <a:xfrm>
              <a:off x="8381710"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3"/>
            <p:cNvSpPr/>
            <p:nvPr/>
          </p:nvSpPr>
          <p:spPr>
            <a:xfrm>
              <a:off x="8571811"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3"/>
            <p:cNvSpPr/>
            <p:nvPr/>
          </p:nvSpPr>
          <p:spPr>
            <a:xfrm>
              <a:off x="8762742" y="325"/>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3"/>
            <p:cNvSpPr/>
            <p:nvPr/>
          </p:nvSpPr>
          <p:spPr>
            <a:xfrm>
              <a:off x="8952843" y="191164"/>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3"/>
            <p:cNvSpPr/>
            <p:nvPr/>
          </p:nvSpPr>
          <p:spPr>
            <a:xfrm>
              <a:off x="8762742" y="381265"/>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3"/>
            <p:cNvSpPr/>
            <p:nvPr/>
          </p:nvSpPr>
          <p:spPr>
            <a:xfrm>
              <a:off x="8952843" y="572197"/>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3"/>
            <p:cNvSpPr/>
            <p:nvPr/>
          </p:nvSpPr>
          <p:spPr>
            <a:xfrm>
              <a:off x="8762742" y="762298"/>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3"/>
            <p:cNvSpPr/>
            <p:nvPr/>
          </p:nvSpPr>
          <p:spPr>
            <a:xfrm>
              <a:off x="8952843" y="953229"/>
              <a:ext cx="191025" cy="190194"/>
            </a:xfrm>
            <a:custGeom>
              <a:avLst/>
              <a:gdLst/>
              <a:ahLst/>
              <a:cxnLst/>
              <a:rect l="l" t="t" r="r" b="b"/>
              <a:pathLst>
                <a:path w="2070" h="2061" extrusionOk="0">
                  <a:moveTo>
                    <a:pt x="1" y="0"/>
                  </a:moveTo>
                  <a:lnTo>
                    <a:pt x="1" y="2061"/>
                  </a:lnTo>
                  <a:lnTo>
                    <a:pt x="2069" y="2061"/>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3"/>
            <p:cNvSpPr/>
            <p:nvPr/>
          </p:nvSpPr>
          <p:spPr>
            <a:xfrm>
              <a:off x="8762742" y="114333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3"/>
            <p:cNvSpPr/>
            <p:nvPr/>
          </p:nvSpPr>
          <p:spPr>
            <a:xfrm>
              <a:off x="8952843" y="133343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3"/>
            <p:cNvSpPr/>
            <p:nvPr/>
          </p:nvSpPr>
          <p:spPr>
            <a:xfrm>
              <a:off x="8762742" y="1524363"/>
              <a:ext cx="190194" cy="190932"/>
            </a:xfrm>
            <a:custGeom>
              <a:avLst/>
              <a:gdLst/>
              <a:ahLst/>
              <a:cxnLst/>
              <a:rect l="l" t="t" r="r" b="b"/>
              <a:pathLst>
                <a:path w="2061" h="2069" extrusionOk="0">
                  <a:moveTo>
                    <a:pt x="0" y="0"/>
                  </a:moveTo>
                  <a:lnTo>
                    <a:pt x="0" y="2069"/>
                  </a:lnTo>
                  <a:lnTo>
                    <a:pt x="2061" y="2069"/>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3"/>
            <p:cNvSpPr/>
            <p:nvPr/>
          </p:nvSpPr>
          <p:spPr>
            <a:xfrm>
              <a:off x="8952843" y="1714464"/>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3"/>
            <p:cNvSpPr/>
            <p:nvPr/>
          </p:nvSpPr>
          <p:spPr>
            <a:xfrm>
              <a:off x="8762742" y="1905396"/>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3"/>
            <p:cNvSpPr/>
            <p:nvPr/>
          </p:nvSpPr>
          <p:spPr>
            <a:xfrm>
              <a:off x="8952843" y="2095497"/>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3"/>
            <p:cNvSpPr/>
            <p:nvPr/>
          </p:nvSpPr>
          <p:spPr>
            <a:xfrm>
              <a:off x="8762742" y="2286336"/>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3"/>
            <p:cNvSpPr/>
            <p:nvPr/>
          </p:nvSpPr>
          <p:spPr>
            <a:xfrm>
              <a:off x="8952843" y="2476529"/>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3"/>
            <p:cNvSpPr/>
            <p:nvPr/>
          </p:nvSpPr>
          <p:spPr>
            <a:xfrm>
              <a:off x="8762742" y="2667369"/>
              <a:ext cx="190194" cy="190287"/>
            </a:xfrm>
            <a:custGeom>
              <a:avLst/>
              <a:gdLst/>
              <a:ahLst/>
              <a:cxnLst/>
              <a:rect l="l" t="t" r="r" b="b"/>
              <a:pathLst>
                <a:path w="2061" h="2062"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3"/>
            <p:cNvSpPr/>
            <p:nvPr/>
          </p:nvSpPr>
          <p:spPr>
            <a:xfrm>
              <a:off x="8952843" y="2857562"/>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3"/>
            <p:cNvSpPr/>
            <p:nvPr/>
          </p:nvSpPr>
          <p:spPr>
            <a:xfrm>
              <a:off x="8762742" y="3048401"/>
              <a:ext cx="190194" cy="190194"/>
            </a:xfrm>
            <a:custGeom>
              <a:avLst/>
              <a:gdLst/>
              <a:ahLst/>
              <a:cxnLst/>
              <a:rect l="l" t="t" r="r" b="b"/>
              <a:pathLst>
                <a:path w="2061" h="2061" extrusionOk="0">
                  <a:moveTo>
                    <a:pt x="0" y="1"/>
                  </a:moveTo>
                  <a:lnTo>
                    <a:pt x="0" y="2061"/>
                  </a:lnTo>
                  <a:lnTo>
                    <a:pt x="2061" y="2061"/>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3"/>
            <p:cNvSpPr/>
            <p:nvPr/>
          </p:nvSpPr>
          <p:spPr>
            <a:xfrm>
              <a:off x="8952843" y="3238502"/>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3"/>
            <p:cNvSpPr/>
            <p:nvPr/>
          </p:nvSpPr>
          <p:spPr>
            <a:xfrm>
              <a:off x="8762742" y="3429434"/>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3"/>
            <p:cNvSpPr/>
            <p:nvPr/>
          </p:nvSpPr>
          <p:spPr>
            <a:xfrm>
              <a:off x="8952843" y="3619535"/>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3"/>
            <p:cNvSpPr/>
            <p:nvPr/>
          </p:nvSpPr>
          <p:spPr>
            <a:xfrm>
              <a:off x="8762742" y="3810466"/>
              <a:ext cx="190194" cy="190194"/>
            </a:xfrm>
            <a:custGeom>
              <a:avLst/>
              <a:gdLst/>
              <a:ahLst/>
              <a:cxnLst/>
              <a:rect l="l" t="t" r="r" b="b"/>
              <a:pathLst>
                <a:path w="2061" h="2061" extrusionOk="0">
                  <a:moveTo>
                    <a:pt x="0" y="0"/>
                  </a:moveTo>
                  <a:lnTo>
                    <a:pt x="0" y="2061"/>
                  </a:lnTo>
                  <a:lnTo>
                    <a:pt x="2061" y="2061"/>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3"/>
            <p:cNvSpPr/>
            <p:nvPr/>
          </p:nvSpPr>
          <p:spPr>
            <a:xfrm>
              <a:off x="8952843" y="4000567"/>
              <a:ext cx="191025" cy="190194"/>
            </a:xfrm>
            <a:custGeom>
              <a:avLst/>
              <a:gdLst/>
              <a:ahLst/>
              <a:cxnLst/>
              <a:rect l="l" t="t" r="r" b="b"/>
              <a:pathLst>
                <a:path w="2070" h="2061" extrusionOk="0">
                  <a:moveTo>
                    <a:pt x="1" y="1"/>
                  </a:moveTo>
                  <a:lnTo>
                    <a:pt x="1" y="2061"/>
                  </a:lnTo>
                  <a:lnTo>
                    <a:pt x="2069" y="2061"/>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3"/>
            <p:cNvSpPr/>
            <p:nvPr/>
          </p:nvSpPr>
          <p:spPr>
            <a:xfrm>
              <a:off x="8762742" y="4191499"/>
              <a:ext cx="190194" cy="190194"/>
            </a:xfrm>
            <a:custGeom>
              <a:avLst/>
              <a:gdLst/>
              <a:ahLst/>
              <a:cxnLst/>
              <a:rect l="l" t="t" r="r" b="b"/>
              <a:pathLst>
                <a:path w="2061" h="2061" extrusionOk="0">
                  <a:moveTo>
                    <a:pt x="0" y="0"/>
                  </a:moveTo>
                  <a:lnTo>
                    <a:pt x="0" y="2060"/>
                  </a:lnTo>
                  <a:lnTo>
                    <a:pt x="2061" y="2060"/>
                  </a:lnTo>
                  <a:lnTo>
                    <a:pt x="2061"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3"/>
            <p:cNvSpPr/>
            <p:nvPr/>
          </p:nvSpPr>
          <p:spPr>
            <a:xfrm>
              <a:off x="8952843" y="4381600"/>
              <a:ext cx="191025" cy="190932"/>
            </a:xfrm>
            <a:custGeom>
              <a:avLst/>
              <a:gdLst/>
              <a:ahLst/>
              <a:cxnLst/>
              <a:rect l="l" t="t" r="r" b="b"/>
              <a:pathLst>
                <a:path w="2070" h="2069" extrusionOk="0">
                  <a:moveTo>
                    <a:pt x="1" y="0"/>
                  </a:moveTo>
                  <a:lnTo>
                    <a:pt x="1" y="2069"/>
                  </a:lnTo>
                  <a:lnTo>
                    <a:pt x="2069" y="2069"/>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3"/>
            <p:cNvSpPr/>
            <p:nvPr/>
          </p:nvSpPr>
          <p:spPr>
            <a:xfrm>
              <a:off x="8762742" y="4571701"/>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3"/>
            <p:cNvSpPr/>
            <p:nvPr/>
          </p:nvSpPr>
          <p:spPr>
            <a:xfrm>
              <a:off x="8952843" y="4762633"/>
              <a:ext cx="191025" cy="190194"/>
            </a:xfrm>
            <a:custGeom>
              <a:avLst/>
              <a:gdLst/>
              <a:ahLst/>
              <a:cxnLst/>
              <a:rect l="l" t="t" r="r" b="b"/>
              <a:pathLst>
                <a:path w="2070" h="2061" extrusionOk="0">
                  <a:moveTo>
                    <a:pt x="1" y="0"/>
                  </a:moveTo>
                  <a:lnTo>
                    <a:pt x="1" y="2060"/>
                  </a:lnTo>
                  <a:lnTo>
                    <a:pt x="2069" y="2060"/>
                  </a:lnTo>
                  <a:lnTo>
                    <a:pt x="2069" y="0"/>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3"/>
            <p:cNvSpPr/>
            <p:nvPr/>
          </p:nvSpPr>
          <p:spPr>
            <a:xfrm>
              <a:off x="100"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3"/>
            <p:cNvSpPr/>
            <p:nvPr/>
          </p:nvSpPr>
          <p:spPr>
            <a:xfrm>
              <a:off x="381133"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3"/>
            <p:cNvSpPr/>
            <p:nvPr/>
          </p:nvSpPr>
          <p:spPr>
            <a:xfrm>
              <a:off x="762165"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3"/>
            <p:cNvSpPr/>
            <p:nvPr/>
          </p:nvSpPr>
          <p:spPr>
            <a:xfrm>
              <a:off x="1143106"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3"/>
            <p:cNvSpPr/>
            <p:nvPr/>
          </p:nvSpPr>
          <p:spPr>
            <a:xfrm>
              <a:off x="1524138"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3"/>
            <p:cNvSpPr/>
            <p:nvPr/>
          </p:nvSpPr>
          <p:spPr>
            <a:xfrm>
              <a:off x="1905171"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3"/>
            <p:cNvSpPr/>
            <p:nvPr/>
          </p:nvSpPr>
          <p:spPr>
            <a:xfrm>
              <a:off x="2286203"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3"/>
            <p:cNvSpPr/>
            <p:nvPr/>
          </p:nvSpPr>
          <p:spPr>
            <a:xfrm>
              <a:off x="2667236"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3"/>
            <p:cNvSpPr/>
            <p:nvPr/>
          </p:nvSpPr>
          <p:spPr>
            <a:xfrm>
              <a:off x="3048268"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3"/>
            <p:cNvSpPr/>
            <p:nvPr/>
          </p:nvSpPr>
          <p:spPr>
            <a:xfrm>
              <a:off x="342847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3"/>
            <p:cNvSpPr/>
            <p:nvPr/>
          </p:nvSpPr>
          <p:spPr>
            <a:xfrm>
              <a:off x="3810241"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3"/>
            <p:cNvSpPr/>
            <p:nvPr/>
          </p:nvSpPr>
          <p:spPr>
            <a:xfrm>
              <a:off x="4190536"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3"/>
            <p:cNvSpPr/>
            <p:nvPr/>
          </p:nvSpPr>
          <p:spPr>
            <a:xfrm>
              <a:off x="4571568" y="4952726"/>
              <a:ext cx="190932" cy="191025"/>
            </a:xfrm>
            <a:custGeom>
              <a:avLst/>
              <a:gdLst/>
              <a:ahLst/>
              <a:cxnLst/>
              <a:rect l="l" t="t" r="r" b="b"/>
              <a:pathLst>
                <a:path w="2069"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3"/>
            <p:cNvSpPr/>
            <p:nvPr/>
          </p:nvSpPr>
          <p:spPr>
            <a:xfrm>
              <a:off x="4952509" y="4952726"/>
              <a:ext cx="191025" cy="191025"/>
            </a:xfrm>
            <a:custGeom>
              <a:avLst/>
              <a:gdLst/>
              <a:ahLst/>
              <a:cxnLst/>
              <a:rect l="l" t="t" r="r" b="b"/>
              <a:pathLst>
                <a:path w="2070" h="2070" extrusionOk="0">
                  <a:moveTo>
                    <a:pt x="1" y="1"/>
                  </a:moveTo>
                  <a:lnTo>
                    <a:pt x="1" y="2069"/>
                  </a:lnTo>
                  <a:lnTo>
                    <a:pt x="2070" y="2069"/>
                  </a:lnTo>
                  <a:lnTo>
                    <a:pt x="207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3"/>
            <p:cNvSpPr/>
            <p:nvPr/>
          </p:nvSpPr>
          <p:spPr>
            <a:xfrm>
              <a:off x="5333541"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3"/>
            <p:cNvSpPr/>
            <p:nvPr/>
          </p:nvSpPr>
          <p:spPr>
            <a:xfrm>
              <a:off x="5714574" y="4952726"/>
              <a:ext cx="191025" cy="191025"/>
            </a:xfrm>
            <a:custGeom>
              <a:avLst/>
              <a:gdLst/>
              <a:ahLst/>
              <a:cxnLst/>
              <a:rect l="l" t="t" r="r" b="b"/>
              <a:pathLst>
                <a:path w="2070" h="2070" extrusionOk="0">
                  <a:moveTo>
                    <a:pt x="1" y="1"/>
                  </a:moveTo>
                  <a:lnTo>
                    <a:pt x="1"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3"/>
            <p:cNvSpPr/>
            <p:nvPr/>
          </p:nvSpPr>
          <p:spPr>
            <a:xfrm>
              <a:off x="6095606" y="4952726"/>
              <a:ext cx="191025" cy="191025"/>
            </a:xfrm>
            <a:custGeom>
              <a:avLst/>
              <a:gdLst/>
              <a:ahLst/>
              <a:cxnLst/>
              <a:rect l="l" t="t" r="r" b="b"/>
              <a:pathLst>
                <a:path w="2070" h="2070" extrusionOk="0">
                  <a:moveTo>
                    <a:pt x="0" y="1"/>
                  </a:moveTo>
                  <a:lnTo>
                    <a:pt x="0" y="2069"/>
                  </a:lnTo>
                  <a:lnTo>
                    <a:pt x="2069" y="2069"/>
                  </a:lnTo>
                  <a:lnTo>
                    <a:pt x="2069"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3"/>
            <p:cNvSpPr/>
            <p:nvPr/>
          </p:nvSpPr>
          <p:spPr>
            <a:xfrm>
              <a:off x="6476639"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3"/>
            <p:cNvSpPr/>
            <p:nvPr/>
          </p:nvSpPr>
          <p:spPr>
            <a:xfrm>
              <a:off x="6857672" y="4952726"/>
              <a:ext cx="190194" cy="191025"/>
            </a:xfrm>
            <a:custGeom>
              <a:avLst/>
              <a:gdLst/>
              <a:ahLst/>
              <a:cxnLst/>
              <a:rect l="l" t="t" r="r" b="b"/>
              <a:pathLst>
                <a:path w="2061" h="2070" extrusionOk="0">
                  <a:moveTo>
                    <a:pt x="0" y="1"/>
                  </a:moveTo>
                  <a:lnTo>
                    <a:pt x="0" y="2069"/>
                  </a:lnTo>
                  <a:lnTo>
                    <a:pt x="2060" y="2069"/>
                  </a:lnTo>
                  <a:lnTo>
                    <a:pt x="2060"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3"/>
            <p:cNvSpPr/>
            <p:nvPr/>
          </p:nvSpPr>
          <p:spPr>
            <a:xfrm>
              <a:off x="7238612"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3"/>
            <p:cNvSpPr/>
            <p:nvPr/>
          </p:nvSpPr>
          <p:spPr>
            <a:xfrm>
              <a:off x="7619644" y="4952726"/>
              <a:ext cx="190287" cy="191025"/>
            </a:xfrm>
            <a:custGeom>
              <a:avLst/>
              <a:gdLst/>
              <a:ahLst/>
              <a:cxnLst/>
              <a:rect l="l" t="t" r="r" b="b"/>
              <a:pathLst>
                <a:path w="2062"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3"/>
            <p:cNvSpPr/>
            <p:nvPr/>
          </p:nvSpPr>
          <p:spPr>
            <a:xfrm>
              <a:off x="8000677" y="4952726"/>
              <a:ext cx="190194" cy="191025"/>
            </a:xfrm>
            <a:custGeom>
              <a:avLst/>
              <a:gdLst/>
              <a:ahLst/>
              <a:cxnLst/>
              <a:rect l="l" t="t" r="r" b="b"/>
              <a:pathLst>
                <a:path w="2061" h="2070" extrusionOk="0">
                  <a:moveTo>
                    <a:pt x="1" y="1"/>
                  </a:moveTo>
                  <a:lnTo>
                    <a:pt x="1"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3"/>
            <p:cNvSpPr/>
            <p:nvPr/>
          </p:nvSpPr>
          <p:spPr>
            <a:xfrm>
              <a:off x="8381710"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3"/>
            <p:cNvSpPr/>
            <p:nvPr/>
          </p:nvSpPr>
          <p:spPr>
            <a:xfrm>
              <a:off x="8762742" y="4952726"/>
              <a:ext cx="190194" cy="191025"/>
            </a:xfrm>
            <a:custGeom>
              <a:avLst/>
              <a:gdLst/>
              <a:ahLst/>
              <a:cxnLst/>
              <a:rect l="l" t="t" r="r" b="b"/>
              <a:pathLst>
                <a:path w="2061" h="2070" extrusionOk="0">
                  <a:moveTo>
                    <a:pt x="0" y="1"/>
                  </a:moveTo>
                  <a:lnTo>
                    <a:pt x="0" y="2069"/>
                  </a:lnTo>
                  <a:lnTo>
                    <a:pt x="2061" y="2069"/>
                  </a:lnTo>
                  <a:lnTo>
                    <a:pt x="2061" y="1"/>
                  </a:lnTo>
                  <a:close/>
                </a:path>
              </a:pathLst>
            </a:custGeom>
            <a:solidFill>
              <a:srgbClr val="C1D8BD">
                <a:alpha val="13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0" name="Google Shape;6550;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51" name="Google Shape;6551;p13"/>
          <p:cNvSpPr txBox="1">
            <a:spLocks noGrp="1"/>
          </p:cNvSpPr>
          <p:nvPr>
            <p:ph type="title" idx="2" hasCustomPrompt="1"/>
          </p:nvPr>
        </p:nvSpPr>
        <p:spPr>
          <a:xfrm>
            <a:off x="1511150" y="1151649"/>
            <a:ext cx="744300" cy="739500"/>
          </a:xfrm>
          <a:prstGeom prst="rect">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552" name="Google Shape;6552;p13"/>
          <p:cNvSpPr txBox="1">
            <a:spLocks noGrp="1"/>
          </p:cNvSpPr>
          <p:nvPr>
            <p:ph type="subTitle" idx="1"/>
          </p:nvPr>
        </p:nvSpPr>
        <p:spPr>
          <a:xfrm>
            <a:off x="715100" y="2245148"/>
            <a:ext cx="2336400" cy="561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53" name="Google Shape;6553;p13"/>
          <p:cNvSpPr txBox="1">
            <a:spLocks noGrp="1"/>
          </p:cNvSpPr>
          <p:nvPr>
            <p:ph type="title" idx="3" hasCustomPrompt="1"/>
          </p:nvPr>
        </p:nvSpPr>
        <p:spPr>
          <a:xfrm>
            <a:off x="4199850" y="1151649"/>
            <a:ext cx="744300" cy="739500"/>
          </a:xfrm>
          <a:prstGeom prst="rect">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554" name="Google Shape;6554;p13"/>
          <p:cNvSpPr txBox="1">
            <a:spLocks noGrp="1"/>
          </p:cNvSpPr>
          <p:nvPr>
            <p:ph type="subTitle" idx="4"/>
          </p:nvPr>
        </p:nvSpPr>
        <p:spPr>
          <a:xfrm>
            <a:off x="3403800" y="2245148"/>
            <a:ext cx="2336400" cy="561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55" name="Google Shape;6555;p13"/>
          <p:cNvSpPr txBox="1">
            <a:spLocks noGrp="1"/>
          </p:cNvSpPr>
          <p:nvPr>
            <p:ph type="title" idx="5" hasCustomPrompt="1"/>
          </p:nvPr>
        </p:nvSpPr>
        <p:spPr>
          <a:xfrm>
            <a:off x="6883650" y="1151649"/>
            <a:ext cx="744300" cy="739500"/>
          </a:xfrm>
          <a:prstGeom prst="rect">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556" name="Google Shape;6556;p13"/>
          <p:cNvSpPr txBox="1">
            <a:spLocks noGrp="1"/>
          </p:cNvSpPr>
          <p:nvPr>
            <p:ph type="subTitle" idx="6"/>
          </p:nvPr>
        </p:nvSpPr>
        <p:spPr>
          <a:xfrm>
            <a:off x="6087600" y="2245148"/>
            <a:ext cx="2336400" cy="561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57" name="Google Shape;6557;p13"/>
          <p:cNvSpPr txBox="1">
            <a:spLocks noGrp="1"/>
          </p:cNvSpPr>
          <p:nvPr>
            <p:ph type="title" idx="7" hasCustomPrompt="1"/>
          </p:nvPr>
        </p:nvSpPr>
        <p:spPr>
          <a:xfrm>
            <a:off x="1511150" y="2933148"/>
            <a:ext cx="744300" cy="739500"/>
          </a:xfrm>
          <a:prstGeom prst="rect">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558" name="Google Shape;6558;p13"/>
          <p:cNvSpPr txBox="1">
            <a:spLocks noGrp="1"/>
          </p:cNvSpPr>
          <p:nvPr>
            <p:ph type="subTitle" idx="8"/>
          </p:nvPr>
        </p:nvSpPr>
        <p:spPr>
          <a:xfrm>
            <a:off x="715100" y="4047499"/>
            <a:ext cx="2336400" cy="561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59" name="Google Shape;6559;p13"/>
          <p:cNvSpPr txBox="1">
            <a:spLocks noGrp="1"/>
          </p:cNvSpPr>
          <p:nvPr>
            <p:ph type="title" idx="9" hasCustomPrompt="1"/>
          </p:nvPr>
        </p:nvSpPr>
        <p:spPr>
          <a:xfrm>
            <a:off x="4199850" y="2933148"/>
            <a:ext cx="744300" cy="739500"/>
          </a:xfrm>
          <a:prstGeom prst="rect">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560" name="Google Shape;6560;p13"/>
          <p:cNvSpPr txBox="1">
            <a:spLocks noGrp="1"/>
          </p:cNvSpPr>
          <p:nvPr>
            <p:ph type="subTitle" idx="13"/>
          </p:nvPr>
        </p:nvSpPr>
        <p:spPr>
          <a:xfrm>
            <a:off x="3403800" y="4047499"/>
            <a:ext cx="2336400" cy="561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61" name="Google Shape;6561;p13"/>
          <p:cNvSpPr txBox="1">
            <a:spLocks noGrp="1"/>
          </p:cNvSpPr>
          <p:nvPr>
            <p:ph type="title" idx="14" hasCustomPrompt="1"/>
          </p:nvPr>
        </p:nvSpPr>
        <p:spPr>
          <a:xfrm>
            <a:off x="6883650" y="2933148"/>
            <a:ext cx="744300" cy="739500"/>
          </a:xfrm>
          <a:prstGeom prst="rect">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562" name="Google Shape;6562;p13"/>
          <p:cNvSpPr txBox="1">
            <a:spLocks noGrp="1"/>
          </p:cNvSpPr>
          <p:nvPr>
            <p:ph type="subTitle" idx="15"/>
          </p:nvPr>
        </p:nvSpPr>
        <p:spPr>
          <a:xfrm>
            <a:off x="6087600" y="4047499"/>
            <a:ext cx="2336400" cy="561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63" name="Google Shape;6563;p13"/>
          <p:cNvSpPr txBox="1">
            <a:spLocks noGrp="1"/>
          </p:cNvSpPr>
          <p:nvPr>
            <p:ph type="subTitle" idx="16"/>
          </p:nvPr>
        </p:nvSpPr>
        <p:spPr>
          <a:xfrm>
            <a:off x="715100" y="1932825"/>
            <a:ext cx="2336400" cy="460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000" b="1">
                <a:solidFill>
                  <a:schemeClr val="dk1"/>
                </a:solidFill>
                <a:latin typeface="Yusei Magic"/>
                <a:ea typeface="Yusei Magic"/>
                <a:cs typeface="Yusei Magic"/>
                <a:sym typeface="Yusei Magic"/>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564" name="Google Shape;6564;p13"/>
          <p:cNvSpPr txBox="1">
            <a:spLocks noGrp="1"/>
          </p:cNvSpPr>
          <p:nvPr>
            <p:ph type="subTitle" idx="17"/>
          </p:nvPr>
        </p:nvSpPr>
        <p:spPr>
          <a:xfrm>
            <a:off x="3403800" y="1932825"/>
            <a:ext cx="2336400" cy="460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000" b="1">
                <a:solidFill>
                  <a:schemeClr val="dk1"/>
                </a:solidFill>
                <a:latin typeface="Yusei Magic"/>
                <a:ea typeface="Yusei Magic"/>
                <a:cs typeface="Yusei Magic"/>
                <a:sym typeface="Yusei Magic"/>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565" name="Google Shape;6565;p13"/>
          <p:cNvSpPr txBox="1">
            <a:spLocks noGrp="1"/>
          </p:cNvSpPr>
          <p:nvPr>
            <p:ph type="subTitle" idx="18"/>
          </p:nvPr>
        </p:nvSpPr>
        <p:spPr>
          <a:xfrm>
            <a:off x="6087600" y="1932825"/>
            <a:ext cx="2336400" cy="460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000" b="1">
                <a:solidFill>
                  <a:schemeClr val="dk1"/>
                </a:solidFill>
                <a:latin typeface="Yusei Magic"/>
                <a:ea typeface="Yusei Magic"/>
                <a:cs typeface="Yusei Magic"/>
                <a:sym typeface="Yusei Magic"/>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566" name="Google Shape;6566;p13"/>
          <p:cNvSpPr txBox="1">
            <a:spLocks noGrp="1"/>
          </p:cNvSpPr>
          <p:nvPr>
            <p:ph type="subTitle" idx="19"/>
          </p:nvPr>
        </p:nvSpPr>
        <p:spPr>
          <a:xfrm>
            <a:off x="715100" y="3714325"/>
            <a:ext cx="2336400" cy="4848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000" b="1">
                <a:solidFill>
                  <a:schemeClr val="dk1"/>
                </a:solidFill>
                <a:latin typeface="Yusei Magic"/>
                <a:ea typeface="Yusei Magic"/>
                <a:cs typeface="Yusei Magic"/>
                <a:sym typeface="Yusei Magic"/>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567" name="Google Shape;6567;p13"/>
          <p:cNvSpPr txBox="1">
            <a:spLocks noGrp="1"/>
          </p:cNvSpPr>
          <p:nvPr>
            <p:ph type="subTitle" idx="20"/>
          </p:nvPr>
        </p:nvSpPr>
        <p:spPr>
          <a:xfrm>
            <a:off x="3403800" y="3714325"/>
            <a:ext cx="2336400" cy="4848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000" b="1">
                <a:solidFill>
                  <a:schemeClr val="dk1"/>
                </a:solidFill>
                <a:latin typeface="Yusei Magic"/>
                <a:ea typeface="Yusei Magic"/>
                <a:cs typeface="Yusei Magic"/>
                <a:sym typeface="Yusei Magic"/>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568" name="Google Shape;6568;p13"/>
          <p:cNvSpPr txBox="1">
            <a:spLocks noGrp="1"/>
          </p:cNvSpPr>
          <p:nvPr>
            <p:ph type="subTitle" idx="21"/>
          </p:nvPr>
        </p:nvSpPr>
        <p:spPr>
          <a:xfrm>
            <a:off x="6087600" y="3714325"/>
            <a:ext cx="2336400" cy="4848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000" b="1">
                <a:solidFill>
                  <a:schemeClr val="dk1"/>
                </a:solidFill>
                <a:latin typeface="Yusei Magic"/>
                <a:ea typeface="Yusei Magic"/>
                <a:cs typeface="Yusei Magic"/>
                <a:sym typeface="Yusei Magic"/>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569" name="Google Shape;6569;p13"/>
          <p:cNvSpPr/>
          <p:nvPr/>
        </p:nvSpPr>
        <p:spPr>
          <a:xfrm flipH="1">
            <a:off x="-68141" y="-60911"/>
            <a:ext cx="1229431" cy="679972"/>
          </a:xfrm>
          <a:custGeom>
            <a:avLst/>
            <a:gdLst/>
            <a:ahLst/>
            <a:cxnLst/>
            <a:rect l="l" t="t" r="r" b="b"/>
            <a:pathLst>
              <a:path w="27481" h="15200" extrusionOk="0">
                <a:moveTo>
                  <a:pt x="11168" y="8216"/>
                </a:moveTo>
                <a:cubicBezTo>
                  <a:pt x="11193" y="8216"/>
                  <a:pt x="11219" y="8216"/>
                  <a:pt x="11245" y="8217"/>
                </a:cubicBezTo>
                <a:cubicBezTo>
                  <a:pt x="12073" y="8250"/>
                  <a:pt x="12412" y="9012"/>
                  <a:pt x="12073" y="9731"/>
                </a:cubicBezTo>
                <a:cubicBezTo>
                  <a:pt x="11742" y="10460"/>
                  <a:pt x="10914" y="10857"/>
                  <a:pt x="10219" y="11163"/>
                </a:cubicBezTo>
                <a:cubicBezTo>
                  <a:pt x="10105" y="11214"/>
                  <a:pt x="9989" y="11264"/>
                  <a:pt x="9872" y="11311"/>
                </a:cubicBezTo>
                <a:lnTo>
                  <a:pt x="9872" y="11311"/>
                </a:lnTo>
                <a:cubicBezTo>
                  <a:pt x="9489" y="10156"/>
                  <a:pt x="9666" y="8216"/>
                  <a:pt x="11168" y="8216"/>
                </a:cubicBezTo>
                <a:close/>
                <a:moveTo>
                  <a:pt x="6059" y="1"/>
                </a:moveTo>
                <a:cubicBezTo>
                  <a:pt x="6000" y="1"/>
                  <a:pt x="5935" y="14"/>
                  <a:pt x="5867" y="42"/>
                </a:cubicBezTo>
                <a:lnTo>
                  <a:pt x="5859" y="42"/>
                </a:lnTo>
                <a:cubicBezTo>
                  <a:pt x="2524" y="1424"/>
                  <a:pt x="1" y="4866"/>
                  <a:pt x="969" y="8573"/>
                </a:cubicBezTo>
                <a:cubicBezTo>
                  <a:pt x="1407" y="10278"/>
                  <a:pt x="2549" y="11800"/>
                  <a:pt x="4171" y="12512"/>
                </a:cubicBezTo>
                <a:cubicBezTo>
                  <a:pt x="4976" y="12866"/>
                  <a:pt x="5835" y="13017"/>
                  <a:pt x="6701" y="13017"/>
                </a:cubicBezTo>
                <a:cubicBezTo>
                  <a:pt x="7596" y="13017"/>
                  <a:pt x="8498" y="12855"/>
                  <a:pt x="9355" y="12587"/>
                </a:cubicBezTo>
                <a:lnTo>
                  <a:pt x="9355" y="12587"/>
                </a:lnTo>
                <a:cubicBezTo>
                  <a:pt x="9572" y="12927"/>
                  <a:pt x="9830" y="13242"/>
                  <a:pt x="10120" y="13521"/>
                </a:cubicBezTo>
                <a:cubicBezTo>
                  <a:pt x="11372" y="14732"/>
                  <a:pt x="13081" y="15199"/>
                  <a:pt x="14784" y="15199"/>
                </a:cubicBezTo>
                <a:cubicBezTo>
                  <a:pt x="15106" y="15199"/>
                  <a:pt x="15428" y="15183"/>
                  <a:pt x="15746" y="15151"/>
                </a:cubicBezTo>
                <a:cubicBezTo>
                  <a:pt x="20206" y="14713"/>
                  <a:pt x="24434" y="12214"/>
                  <a:pt x="27173" y="8705"/>
                </a:cubicBezTo>
                <a:cubicBezTo>
                  <a:pt x="27480" y="8317"/>
                  <a:pt x="27137" y="7795"/>
                  <a:pt x="26776" y="7795"/>
                </a:cubicBezTo>
                <a:cubicBezTo>
                  <a:pt x="26661" y="7795"/>
                  <a:pt x="26543" y="7849"/>
                  <a:pt x="26445" y="7977"/>
                </a:cubicBezTo>
                <a:cubicBezTo>
                  <a:pt x="24476" y="10509"/>
                  <a:pt x="21803" y="12404"/>
                  <a:pt x="18766" y="13438"/>
                </a:cubicBezTo>
                <a:cubicBezTo>
                  <a:pt x="17574" y="13838"/>
                  <a:pt x="16136" y="14156"/>
                  <a:pt x="14747" y="14156"/>
                </a:cubicBezTo>
                <a:cubicBezTo>
                  <a:pt x="13018" y="14156"/>
                  <a:pt x="11364" y="13663"/>
                  <a:pt x="10353" y="12222"/>
                </a:cubicBezTo>
                <a:lnTo>
                  <a:pt x="10353" y="12222"/>
                </a:lnTo>
                <a:cubicBezTo>
                  <a:pt x="11203" y="11870"/>
                  <a:pt x="12080" y="11445"/>
                  <a:pt x="12668" y="10716"/>
                </a:cubicBezTo>
                <a:cubicBezTo>
                  <a:pt x="13231" y="10005"/>
                  <a:pt x="13463" y="8962"/>
                  <a:pt x="12991" y="8151"/>
                </a:cubicBezTo>
                <a:cubicBezTo>
                  <a:pt x="12630" y="7513"/>
                  <a:pt x="11902" y="7181"/>
                  <a:pt x="11188" y="7181"/>
                </a:cubicBezTo>
                <a:cubicBezTo>
                  <a:pt x="11116" y="7181"/>
                  <a:pt x="11044" y="7184"/>
                  <a:pt x="10972" y="7191"/>
                </a:cubicBezTo>
                <a:cubicBezTo>
                  <a:pt x="10095" y="7274"/>
                  <a:pt x="9359" y="7870"/>
                  <a:pt x="8978" y="8656"/>
                </a:cubicBezTo>
                <a:cubicBezTo>
                  <a:pt x="8512" y="9626"/>
                  <a:pt x="8537" y="10690"/>
                  <a:pt x="8892" y="11655"/>
                </a:cubicBezTo>
                <a:lnTo>
                  <a:pt x="8892" y="11655"/>
                </a:lnTo>
                <a:cubicBezTo>
                  <a:pt x="8185" y="11863"/>
                  <a:pt x="7451" y="11990"/>
                  <a:pt x="6721" y="11990"/>
                </a:cubicBezTo>
                <a:cubicBezTo>
                  <a:pt x="6215" y="11990"/>
                  <a:pt x="5712" y="11929"/>
                  <a:pt x="5222" y="11792"/>
                </a:cubicBezTo>
                <a:cubicBezTo>
                  <a:pt x="3807" y="11403"/>
                  <a:pt x="2714" y="10327"/>
                  <a:pt x="2185" y="8979"/>
                </a:cubicBezTo>
                <a:cubicBezTo>
                  <a:pt x="878" y="5694"/>
                  <a:pt x="3070" y="2310"/>
                  <a:pt x="6140" y="1044"/>
                </a:cubicBezTo>
                <a:cubicBezTo>
                  <a:pt x="6676" y="816"/>
                  <a:pt x="6528" y="1"/>
                  <a:pt x="6059" y="1"/>
                </a:cubicBezTo>
                <a:close/>
              </a:path>
            </a:pathLst>
          </a:custGeom>
          <a:solidFill>
            <a:schemeClr val="accent4"/>
          </a:solidFill>
          <a:ln w="3810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445025"/>
            <a:ext cx="7713900" cy="5727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3500"/>
              <a:buFont typeface="Yusei Magic"/>
              <a:buNone/>
              <a:defRPr sz="3500">
                <a:solidFill>
                  <a:schemeClr val="dk1"/>
                </a:solidFill>
                <a:latin typeface="Yusei Magic"/>
                <a:ea typeface="Yusei Magic"/>
                <a:cs typeface="Yusei Magic"/>
                <a:sym typeface="Yusei Magic"/>
              </a:defRPr>
            </a:lvl1pPr>
            <a:lvl2pPr lvl="1"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4"/>
              </a:buClr>
              <a:buSzPts val="1400"/>
              <a:buFont typeface="Quicksand SemiBold"/>
              <a:buChar char="■"/>
              <a:defRPr>
                <a:solidFill>
                  <a:schemeClr val="dk1"/>
                </a:solidFill>
                <a:latin typeface="Quicksand SemiBold"/>
                <a:ea typeface="Quicksand SemiBold"/>
                <a:cs typeface="Quicksand SemiBold"/>
                <a:sym typeface="Quicksand SemiBold"/>
              </a:defRPr>
            </a:lvl1pPr>
            <a:lvl2pPr marL="914400" lvl="1" indent="-317500">
              <a:lnSpc>
                <a:spcPct val="115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2pPr>
            <a:lvl3pPr marL="1371600" lvl="2" indent="-317500">
              <a:lnSpc>
                <a:spcPct val="115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3pPr>
            <a:lvl4pPr marL="1828800" lvl="3" indent="-317500">
              <a:lnSpc>
                <a:spcPct val="115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4pPr>
            <a:lvl5pPr marL="2286000" lvl="4" indent="-317500">
              <a:lnSpc>
                <a:spcPct val="115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5pPr>
            <a:lvl6pPr marL="2743200" lvl="5" indent="-317500">
              <a:lnSpc>
                <a:spcPct val="115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6pPr>
            <a:lvl7pPr marL="3200400" lvl="6" indent="-317500">
              <a:lnSpc>
                <a:spcPct val="115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7pPr>
            <a:lvl8pPr marL="3657600" lvl="7" indent="-317500">
              <a:lnSpc>
                <a:spcPct val="115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8pPr>
            <a:lvl9pPr marL="4114800" lvl="8" indent="-317500">
              <a:lnSpc>
                <a:spcPct val="115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8" r:id="rId8"/>
    <p:sldLayoutId id="2147483659" r:id="rId9"/>
    <p:sldLayoutId id="2147483660" r:id="rId10"/>
    <p:sldLayoutId id="2147483662" r:id="rId11"/>
    <p:sldLayoutId id="2147483663" r:id="rId12"/>
    <p:sldLayoutId id="2147483664" r:id="rId13"/>
    <p:sldLayoutId id="2147483665" r:id="rId14"/>
    <p:sldLayoutId id="2147483666" r:id="rId15"/>
    <p:sldLayoutId id="2147483667" r:id="rId16"/>
    <p:sldLayoutId id="2147483669" r:id="rId17"/>
    <p:sldLayoutId id="2147483670" r:id="rId18"/>
    <p:sldLayoutId id="2147483671" r:id="rId19"/>
    <p:sldLayoutId id="2147483672" r:id="rId20"/>
    <p:sldLayoutId id="2147483673" r:id="rId21"/>
    <p:sldLayoutId id="2147483674" r:id="rId22"/>
    <p:sldLayoutId id="2147483675" r:id="rId23"/>
    <p:sldLayoutId id="2147483677" r:id="rId24"/>
    <p:sldLayoutId id="2147483678" r:id="rId25"/>
    <p:sldLayoutId id="2147483682" r:id="rId2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7.xml"/><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11.png"/><Relationship Id="rId4"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2.mp4"/><Relationship Id="rId1" Type="http://schemas.microsoft.com/office/2007/relationships/media" Target="../media/media2.mp4"/><Relationship Id="rId5" Type="http://schemas.openxmlformats.org/officeDocument/2006/relationships/image" Target="../media/image12.png"/><Relationship Id="rId4"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6.xml"/><Relationship Id="rId1" Type="http://schemas.openxmlformats.org/officeDocument/2006/relationships/slideLayout" Target="../slideLayouts/slideLayout16.xml"/><Relationship Id="rId4" Type="http://schemas.openxmlformats.org/officeDocument/2006/relationships/image" Target="../media/image13.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2.xml"/></Relationships>
</file>

<file path=ppt/slides/_rels/slide19.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6.xml"/><Relationship Id="rId1" Type="http://schemas.openxmlformats.org/officeDocument/2006/relationships/slideLayout" Target="../slideLayouts/slideLayout15.xml"/><Relationship Id="rId4" Type="http://schemas.openxmlformats.org/officeDocument/2006/relationships/image" Target="../media/image19.png"/></Relationships>
</file>

<file path=ppt/slides/_rels/slide27.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hyperlink" Target="https://u6716023.ct.sendgrid.net/ls/click?upn=u001.mZDHqpxGDAmf937RWLgSw9DISIrHCE-2BvCYJGKEy-2FI24-3DGacd_7H84Me2RM2DTAZo-2FTyrBHhIqqZdnMq346hehSBM723UjWmSoHRMXsyqexAaMjMzuXE6Cnrji5l4XJw1X2IB24wPOm-2F2cAZNju8IRIc4IqadHTtqBhfaNfaUZhpEDzLeZFtZ89hxM7R6U1Ol53MqA6mXpnksf7SlqtnaCKjp-2FzfiA86tawYRC0QvS8L9lfSfJJPpHikM1crBNv6uEwbfN7A-3D-3D" TargetMode="External"/><Relationship Id="rId2" Type="http://schemas.openxmlformats.org/officeDocument/2006/relationships/notesSlide" Target="../notesSlides/notesSlide29.xml"/><Relationship Id="rId1" Type="http://schemas.openxmlformats.org/officeDocument/2006/relationships/slideLayout" Target="../slideLayouts/slideLayout18.xml"/><Relationship Id="rId5" Type="http://schemas.openxmlformats.org/officeDocument/2006/relationships/image" Target="../media/image20.png"/><Relationship Id="rId4" Type="http://schemas.openxmlformats.org/officeDocument/2006/relationships/hyperlink" Target="https://u6716023.ct.sendgrid.net/ls/click?upn=u001.mZDHqpxGDAmf937RWLgSw-2BVAMGPBoHKUmIi8q-2BsfE5DbsxzfyfE4XAAuWSk-2BktFUXnjp1Svb8xXavGdpe7mqSA-3D-3DO_fV_7H84Me2RM2DTAZo-2FTyrBHhIqqZdnMq346hehSBM723UjWmSoHRMXsyqexAaMjMzur0Zfh9ld-2B16cJrLW-2BdbPwv8KoPbwrVL1er-2BlsmVtoeS7M5S-2BS1I-2F8ikqGnnNiGvugwqYhtYTPdn6bcGIoQLawJ7pGSHMJ1eWT21dEOiMr0C5luzNrh4N-2F4iEfWMNxXPNLgB6NMrNK7frJ2hgwmKn9A-3D-3D"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3.mp4"/><Relationship Id="rId1" Type="http://schemas.microsoft.com/office/2007/relationships/media" Target="../media/media3.mp4"/><Relationship Id="rId5" Type="http://schemas.openxmlformats.org/officeDocument/2006/relationships/image" Target="../media/image21.png"/><Relationship Id="rId4"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9.xml"/><Relationship Id="rId4" Type="http://schemas.openxmlformats.org/officeDocument/2006/relationships/image" Target="../media/image7.gif"/></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9.xml"/><Relationship Id="rId1" Type="http://schemas.openxmlformats.org/officeDocument/2006/relationships/slideLayout" Target="../slideLayouts/slideLayout16.xml"/><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798"/>
        <p:cNvGrpSpPr/>
        <p:nvPr/>
      </p:nvGrpSpPr>
      <p:grpSpPr>
        <a:xfrm>
          <a:off x="0" y="0"/>
          <a:ext cx="0" cy="0"/>
          <a:chOff x="0" y="0"/>
          <a:chExt cx="0" cy="0"/>
        </a:xfrm>
      </p:grpSpPr>
      <p:sp>
        <p:nvSpPr>
          <p:cNvPr id="19800" name="Google Shape;19800;p69"/>
          <p:cNvSpPr txBox="1">
            <a:spLocks noGrp="1"/>
          </p:cNvSpPr>
          <p:nvPr>
            <p:ph type="title"/>
          </p:nvPr>
        </p:nvSpPr>
        <p:spPr>
          <a:xfrm>
            <a:off x="166256" y="191193"/>
            <a:ext cx="8246224" cy="217410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dirty="0" smtClean="0"/>
              <a:t>¿Si la Ley tuviera rostro, cual sería?</a:t>
            </a:r>
            <a:endParaRPr sz="6000" dirty="0"/>
          </a:p>
        </p:txBody>
      </p:sp>
      <p:sp>
        <p:nvSpPr>
          <p:cNvPr id="19801" name="Google Shape;19801;p69"/>
          <p:cNvSpPr txBox="1">
            <a:spLocks noGrp="1"/>
          </p:cNvSpPr>
          <p:nvPr>
            <p:ph type="subTitle" idx="1"/>
          </p:nvPr>
        </p:nvSpPr>
        <p:spPr>
          <a:xfrm>
            <a:off x="4355353" y="8519532"/>
            <a:ext cx="2194161" cy="40879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John Doe</a:t>
            </a:r>
            <a:endParaRPr dirty="0"/>
          </a:p>
        </p:txBody>
      </p:sp>
      <p:sp>
        <p:nvSpPr>
          <p:cNvPr id="19815" name="Google Shape;19815;p69"/>
          <p:cNvSpPr/>
          <p:nvPr/>
        </p:nvSpPr>
        <p:spPr>
          <a:xfrm rot="-6299959" flipH="1">
            <a:off x="7885637" y="-509169"/>
            <a:ext cx="1673999" cy="1713610"/>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La Justicia PNG Imágenes Transparentes - Pngtre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6275" y="2814187"/>
            <a:ext cx="2395895" cy="239589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ombre serio cara enojada meme"/>
          <p:cNvPicPr>
            <a:picLocks noChangeAspect="1" noChangeArrowheads="1"/>
          </p:cNvPicPr>
          <p:nvPr/>
        </p:nvPicPr>
        <p:blipFill rotWithShape="1">
          <a:blip r:embed="rId4">
            <a:alphaModFix/>
            <a:extLst>
              <a:ext uri="{28A0092B-C50C-407E-A947-70E740481C1C}">
                <a14:useLocalDpi xmlns:a14="http://schemas.microsoft.com/office/drawing/2010/main" val="0"/>
              </a:ext>
            </a:extLst>
          </a:blip>
          <a:srcRect t="27805" r="51883"/>
          <a:stretch/>
        </p:blipFill>
        <p:spPr bwMode="auto">
          <a:xfrm>
            <a:off x="1451439" y="2545937"/>
            <a:ext cx="1829894" cy="2034621"/>
          </a:xfrm>
          <a:prstGeom prst="round2SameRect">
            <a:avLst>
              <a:gd name="adj1" fmla="val 50000"/>
              <a:gd name="adj2" fmla="val 0"/>
            </a:avLst>
          </a:prstGeom>
          <a:noFill/>
          <a:ln w="28575" cap="flat" cmpd="sng">
            <a:solidFill>
              <a:schemeClr val="accent4"/>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pic>
      <p:pic>
        <p:nvPicPr>
          <p:cNvPr id="23" name="Picture 4" descr="Hombre serio cara enojada meme"/>
          <p:cNvPicPr>
            <a:picLocks noChangeAspect="1" noChangeArrowheads="1"/>
          </p:cNvPicPr>
          <p:nvPr/>
        </p:nvPicPr>
        <p:blipFill rotWithShape="1">
          <a:blip r:embed="rId4">
            <a:alphaModFix/>
            <a:extLst>
              <a:ext uri="{28A0092B-C50C-407E-A947-70E740481C1C}">
                <a14:useLocalDpi xmlns:a14="http://schemas.microsoft.com/office/drawing/2010/main" val="0"/>
              </a:ext>
            </a:extLst>
          </a:blip>
          <a:srcRect l="48755" t="26594" r="789"/>
          <a:stretch/>
        </p:blipFill>
        <p:spPr bwMode="auto">
          <a:xfrm>
            <a:off x="6287112" y="2549099"/>
            <a:ext cx="1881277" cy="2028296"/>
          </a:xfrm>
          <a:prstGeom prst="round2SameRect">
            <a:avLst>
              <a:gd name="adj1" fmla="val 50000"/>
              <a:gd name="adj2" fmla="val 0"/>
            </a:avLst>
          </a:prstGeom>
          <a:noFill/>
          <a:ln w="28575" cap="flat" cmpd="sng">
            <a:solidFill>
              <a:schemeClr val="accent4"/>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pic>
      <p:sp>
        <p:nvSpPr>
          <p:cNvPr id="25" name="Google Shape;19037;p36"/>
          <p:cNvSpPr txBox="1">
            <a:spLocks noGrp="1"/>
          </p:cNvSpPr>
          <p:nvPr>
            <p:ph type="subTitle" idx="1"/>
          </p:nvPr>
        </p:nvSpPr>
        <p:spPr>
          <a:xfrm>
            <a:off x="2157796" y="4663493"/>
            <a:ext cx="417180" cy="37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1</a:t>
            </a:r>
            <a:endParaRPr dirty="0"/>
          </a:p>
        </p:txBody>
      </p:sp>
      <p:sp>
        <p:nvSpPr>
          <p:cNvPr id="26" name="Google Shape;19037;p36"/>
          <p:cNvSpPr txBox="1">
            <a:spLocks noGrp="1"/>
          </p:cNvSpPr>
          <p:nvPr>
            <p:ph type="subTitle" idx="1"/>
          </p:nvPr>
        </p:nvSpPr>
        <p:spPr>
          <a:xfrm>
            <a:off x="7131578" y="4663493"/>
            <a:ext cx="417180" cy="37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2</a:t>
            </a:r>
            <a:endParaRPr dirty="0"/>
          </a:p>
        </p:txBody>
      </p:sp>
    </p:spTree>
    <p:extLst>
      <p:ext uri="{BB962C8B-B14F-4D97-AF65-F5344CB8AC3E}">
        <p14:creationId xmlns:p14="http://schemas.microsoft.com/office/powerpoint/2010/main" val="234733336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9189"/>
        <p:cNvGrpSpPr/>
        <p:nvPr/>
      </p:nvGrpSpPr>
      <p:grpSpPr>
        <a:xfrm>
          <a:off x="0" y="0"/>
          <a:ext cx="0" cy="0"/>
          <a:chOff x="0" y="0"/>
          <a:chExt cx="0" cy="0"/>
        </a:xfrm>
      </p:grpSpPr>
      <p:sp>
        <p:nvSpPr>
          <p:cNvPr id="19193" name="Google Shape;19193;p45"/>
          <p:cNvSpPr txBox="1">
            <a:spLocks noGrp="1"/>
          </p:cNvSpPr>
          <p:nvPr>
            <p:ph type="subTitle" idx="2"/>
          </p:nvPr>
        </p:nvSpPr>
        <p:spPr>
          <a:xfrm>
            <a:off x="2191021" y="1443438"/>
            <a:ext cx="5016114" cy="33268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smtClean="0"/>
              <a:t>De un trabajador de manera ofensiva</a:t>
            </a:r>
            <a:endParaRPr sz="1000" dirty="0"/>
          </a:p>
        </p:txBody>
      </p:sp>
      <p:sp>
        <p:nvSpPr>
          <p:cNvPr id="19196" name="Google Shape;19196;p45"/>
          <p:cNvSpPr txBox="1">
            <a:spLocks noGrp="1"/>
          </p:cNvSpPr>
          <p:nvPr>
            <p:ph type="subTitle" idx="1"/>
          </p:nvPr>
        </p:nvSpPr>
        <p:spPr>
          <a:xfrm>
            <a:off x="2191021" y="1149416"/>
            <a:ext cx="3550500" cy="433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Juzgar el desempeño</a:t>
            </a:r>
            <a:endParaRPr dirty="0"/>
          </a:p>
        </p:txBody>
      </p:sp>
      <p:sp>
        <p:nvSpPr>
          <p:cNvPr id="19197" name="Google Shape;19197;p45"/>
          <p:cNvSpPr/>
          <p:nvPr/>
        </p:nvSpPr>
        <p:spPr>
          <a:xfrm>
            <a:off x="1374173" y="1207917"/>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Yusei Magic"/>
                <a:ea typeface="Yusei Magic"/>
                <a:cs typeface="Yusei Magic"/>
                <a:sym typeface="Yusei Magic"/>
              </a:rPr>
              <a:t>1</a:t>
            </a:r>
            <a:endParaRPr sz="3000">
              <a:solidFill>
                <a:schemeClr val="dk1"/>
              </a:solidFill>
              <a:latin typeface="Yusei Magic"/>
              <a:ea typeface="Yusei Magic"/>
              <a:cs typeface="Yusei Magic"/>
              <a:sym typeface="Yusei Magic"/>
            </a:endParaRPr>
          </a:p>
        </p:txBody>
      </p:sp>
      <p:sp>
        <p:nvSpPr>
          <p:cNvPr id="19198" name="Google Shape;19198;p45"/>
          <p:cNvSpPr/>
          <p:nvPr/>
        </p:nvSpPr>
        <p:spPr>
          <a:xfrm>
            <a:off x="1374173" y="2986141"/>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Yusei Magic"/>
                <a:ea typeface="Yusei Magic"/>
                <a:cs typeface="Yusei Magic"/>
                <a:sym typeface="Yusei Magic"/>
              </a:rPr>
              <a:t>3</a:t>
            </a:r>
            <a:endParaRPr sz="3000">
              <a:solidFill>
                <a:schemeClr val="dk1"/>
              </a:solidFill>
              <a:latin typeface="Yusei Magic"/>
              <a:ea typeface="Yusei Magic"/>
              <a:cs typeface="Yusei Magic"/>
              <a:sym typeface="Yusei Magic"/>
            </a:endParaRPr>
          </a:p>
        </p:txBody>
      </p:sp>
      <p:sp>
        <p:nvSpPr>
          <p:cNvPr id="19199" name="Google Shape;19199;p45"/>
          <p:cNvSpPr/>
          <p:nvPr/>
        </p:nvSpPr>
        <p:spPr>
          <a:xfrm>
            <a:off x="1374173" y="2097029"/>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Yusei Magic"/>
                <a:ea typeface="Yusei Magic"/>
                <a:cs typeface="Yusei Magic"/>
                <a:sym typeface="Yusei Magic"/>
              </a:rPr>
              <a:t>2</a:t>
            </a:r>
            <a:endParaRPr sz="3000">
              <a:solidFill>
                <a:schemeClr val="dk1"/>
              </a:solidFill>
              <a:latin typeface="Yusei Magic"/>
              <a:ea typeface="Yusei Magic"/>
              <a:cs typeface="Yusei Magic"/>
              <a:sym typeface="Yusei Magic"/>
            </a:endParaRPr>
          </a:p>
        </p:txBody>
      </p:sp>
      <p:grpSp>
        <p:nvGrpSpPr>
          <p:cNvPr id="19200" name="Google Shape;19200;p45"/>
          <p:cNvGrpSpPr/>
          <p:nvPr/>
        </p:nvGrpSpPr>
        <p:grpSpPr>
          <a:xfrm>
            <a:off x="7980800" y="4058519"/>
            <a:ext cx="1048315" cy="976436"/>
            <a:chOff x="4386375" y="617560"/>
            <a:chExt cx="1229406" cy="1145110"/>
          </a:xfrm>
        </p:grpSpPr>
        <p:sp>
          <p:nvSpPr>
            <p:cNvPr id="19201" name="Google Shape;19201;p45"/>
            <p:cNvSpPr/>
            <p:nvPr/>
          </p:nvSpPr>
          <p:spPr>
            <a:xfrm>
              <a:off x="4386375" y="617560"/>
              <a:ext cx="1229406" cy="1145110"/>
            </a:xfrm>
            <a:custGeom>
              <a:avLst/>
              <a:gdLst/>
              <a:ahLst/>
              <a:cxnLst/>
              <a:rect l="l" t="t" r="r" b="b"/>
              <a:pathLst>
                <a:path w="19966" h="18597" extrusionOk="0">
                  <a:moveTo>
                    <a:pt x="9960" y="0"/>
                  </a:moveTo>
                  <a:cubicBezTo>
                    <a:pt x="8875" y="0"/>
                    <a:pt x="7791" y="168"/>
                    <a:pt x="6744" y="505"/>
                  </a:cubicBezTo>
                  <a:cubicBezTo>
                    <a:pt x="6073" y="711"/>
                    <a:pt x="5420" y="993"/>
                    <a:pt x="4799" y="1332"/>
                  </a:cubicBezTo>
                  <a:lnTo>
                    <a:pt x="4799" y="1324"/>
                  </a:lnTo>
                  <a:cubicBezTo>
                    <a:pt x="3740" y="1895"/>
                    <a:pt x="2805" y="2664"/>
                    <a:pt x="2044" y="3599"/>
                  </a:cubicBezTo>
                  <a:cubicBezTo>
                    <a:pt x="861" y="5072"/>
                    <a:pt x="199" y="6950"/>
                    <a:pt x="124" y="8845"/>
                  </a:cubicBezTo>
                  <a:cubicBezTo>
                    <a:pt x="0" y="11873"/>
                    <a:pt x="1274" y="15059"/>
                    <a:pt x="3773" y="16863"/>
                  </a:cubicBezTo>
                  <a:cubicBezTo>
                    <a:pt x="5287" y="17955"/>
                    <a:pt x="7149" y="18468"/>
                    <a:pt x="9011" y="18575"/>
                  </a:cubicBezTo>
                  <a:cubicBezTo>
                    <a:pt x="9256" y="18589"/>
                    <a:pt x="9502" y="18597"/>
                    <a:pt x="9748" y="18597"/>
                  </a:cubicBezTo>
                  <a:cubicBezTo>
                    <a:pt x="11669" y="18597"/>
                    <a:pt x="13598" y="18161"/>
                    <a:pt x="15241" y="17185"/>
                  </a:cubicBezTo>
                  <a:cubicBezTo>
                    <a:pt x="16830" y="16225"/>
                    <a:pt x="18054" y="14769"/>
                    <a:pt x="18733" y="13048"/>
                  </a:cubicBezTo>
                  <a:cubicBezTo>
                    <a:pt x="19966" y="9921"/>
                    <a:pt x="19387" y="5932"/>
                    <a:pt x="17268" y="3326"/>
                  </a:cubicBezTo>
                  <a:cubicBezTo>
                    <a:pt x="16052" y="1828"/>
                    <a:pt x="14323" y="778"/>
                    <a:pt x="12453" y="298"/>
                  </a:cubicBezTo>
                  <a:cubicBezTo>
                    <a:pt x="11632" y="100"/>
                    <a:pt x="10796" y="0"/>
                    <a:pt x="9960"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45"/>
            <p:cNvSpPr/>
            <p:nvPr/>
          </p:nvSpPr>
          <p:spPr>
            <a:xfrm>
              <a:off x="4464329" y="692743"/>
              <a:ext cx="1069435" cy="995360"/>
            </a:xfrm>
            <a:custGeom>
              <a:avLst/>
              <a:gdLst/>
              <a:ahLst/>
              <a:cxnLst/>
              <a:rect l="l" t="t" r="r" b="b"/>
              <a:pathLst>
                <a:path w="17368" h="16165" extrusionOk="0">
                  <a:moveTo>
                    <a:pt x="8671" y="1"/>
                  </a:moveTo>
                  <a:cubicBezTo>
                    <a:pt x="7111" y="1"/>
                    <a:pt x="5564" y="388"/>
                    <a:pt x="4179" y="1145"/>
                  </a:cubicBezTo>
                  <a:cubicBezTo>
                    <a:pt x="3260" y="1642"/>
                    <a:pt x="2441" y="2312"/>
                    <a:pt x="1787" y="3123"/>
                  </a:cubicBezTo>
                  <a:cubicBezTo>
                    <a:pt x="753" y="4430"/>
                    <a:pt x="174" y="6027"/>
                    <a:pt x="108" y="7682"/>
                  </a:cubicBezTo>
                  <a:cubicBezTo>
                    <a:pt x="0" y="10321"/>
                    <a:pt x="1117" y="13093"/>
                    <a:pt x="3285" y="14657"/>
                  </a:cubicBezTo>
                  <a:cubicBezTo>
                    <a:pt x="4601" y="15608"/>
                    <a:pt x="6222" y="16055"/>
                    <a:pt x="7844" y="16146"/>
                  </a:cubicBezTo>
                  <a:cubicBezTo>
                    <a:pt x="8057" y="16159"/>
                    <a:pt x="8272" y="16165"/>
                    <a:pt x="8486" y="16165"/>
                  </a:cubicBezTo>
                  <a:cubicBezTo>
                    <a:pt x="10151" y="16165"/>
                    <a:pt x="11833" y="15789"/>
                    <a:pt x="13255" y="14938"/>
                  </a:cubicBezTo>
                  <a:cubicBezTo>
                    <a:pt x="14637" y="14103"/>
                    <a:pt x="15705" y="12837"/>
                    <a:pt x="16292" y="11339"/>
                  </a:cubicBezTo>
                  <a:cubicBezTo>
                    <a:pt x="17368" y="8625"/>
                    <a:pt x="16863" y="5158"/>
                    <a:pt x="15026" y="2883"/>
                  </a:cubicBezTo>
                  <a:cubicBezTo>
                    <a:pt x="13942" y="1584"/>
                    <a:pt x="12478" y="657"/>
                    <a:pt x="10831" y="252"/>
                  </a:cubicBezTo>
                  <a:cubicBezTo>
                    <a:pt x="10118" y="84"/>
                    <a:pt x="9393" y="1"/>
                    <a:pt x="8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45"/>
            <p:cNvSpPr/>
            <p:nvPr/>
          </p:nvSpPr>
          <p:spPr>
            <a:xfrm>
              <a:off x="4428800" y="686462"/>
              <a:ext cx="1116170" cy="1008475"/>
            </a:xfrm>
            <a:custGeom>
              <a:avLst/>
              <a:gdLst/>
              <a:ahLst/>
              <a:cxnLst/>
              <a:rect l="l" t="t" r="r" b="b"/>
              <a:pathLst>
                <a:path w="18127" h="16378" extrusionOk="0">
                  <a:moveTo>
                    <a:pt x="9272" y="229"/>
                  </a:moveTo>
                  <a:cubicBezTo>
                    <a:pt x="11300" y="229"/>
                    <a:pt x="13302" y="902"/>
                    <a:pt x="14842" y="2348"/>
                  </a:cubicBezTo>
                  <a:cubicBezTo>
                    <a:pt x="17084" y="4449"/>
                    <a:pt x="17845" y="7949"/>
                    <a:pt x="16952" y="10854"/>
                  </a:cubicBezTo>
                  <a:cubicBezTo>
                    <a:pt x="15901" y="14262"/>
                    <a:pt x="12641" y="16116"/>
                    <a:pt x="9199" y="16157"/>
                  </a:cubicBezTo>
                  <a:cubicBezTo>
                    <a:pt x="9162" y="16158"/>
                    <a:pt x="9124" y="16158"/>
                    <a:pt x="9087" y="16158"/>
                  </a:cubicBezTo>
                  <a:cubicBezTo>
                    <a:pt x="7401" y="16158"/>
                    <a:pt x="5667" y="15790"/>
                    <a:pt x="4243" y="14883"/>
                  </a:cubicBezTo>
                  <a:cubicBezTo>
                    <a:pt x="2886" y="14014"/>
                    <a:pt x="1893" y="12666"/>
                    <a:pt x="1338" y="11160"/>
                  </a:cubicBezTo>
                  <a:cubicBezTo>
                    <a:pt x="701" y="9463"/>
                    <a:pt x="627" y="7602"/>
                    <a:pt x="1131" y="5856"/>
                  </a:cubicBezTo>
                  <a:cubicBezTo>
                    <a:pt x="1711" y="3887"/>
                    <a:pt x="3043" y="2348"/>
                    <a:pt x="4813" y="1347"/>
                  </a:cubicBezTo>
                  <a:cubicBezTo>
                    <a:pt x="6187" y="615"/>
                    <a:pt x="7737" y="229"/>
                    <a:pt x="9272" y="229"/>
                  </a:cubicBezTo>
                  <a:close/>
                  <a:moveTo>
                    <a:pt x="9271" y="1"/>
                  </a:moveTo>
                  <a:cubicBezTo>
                    <a:pt x="7696" y="1"/>
                    <a:pt x="6104" y="391"/>
                    <a:pt x="4698" y="1140"/>
                  </a:cubicBezTo>
                  <a:cubicBezTo>
                    <a:pt x="4683" y="1148"/>
                    <a:pt x="4672" y="1157"/>
                    <a:pt x="4663" y="1167"/>
                  </a:cubicBezTo>
                  <a:lnTo>
                    <a:pt x="4663" y="1167"/>
                  </a:lnTo>
                  <a:cubicBezTo>
                    <a:pt x="1501" y="2969"/>
                    <a:pt x="1" y="6514"/>
                    <a:pt x="776" y="10059"/>
                  </a:cubicBezTo>
                  <a:cubicBezTo>
                    <a:pt x="1115" y="11623"/>
                    <a:pt x="1884" y="13121"/>
                    <a:pt x="3051" y="14229"/>
                  </a:cubicBezTo>
                  <a:cubicBezTo>
                    <a:pt x="4325" y="15454"/>
                    <a:pt x="6013" y="16091"/>
                    <a:pt x="7743" y="16298"/>
                  </a:cubicBezTo>
                  <a:cubicBezTo>
                    <a:pt x="8175" y="16351"/>
                    <a:pt x="8611" y="16378"/>
                    <a:pt x="9047" y="16378"/>
                  </a:cubicBezTo>
                  <a:cubicBezTo>
                    <a:pt x="12145" y="16378"/>
                    <a:pt x="15213" y="15024"/>
                    <a:pt x="16679" y="12144"/>
                  </a:cubicBezTo>
                  <a:cubicBezTo>
                    <a:pt x="18127" y="9306"/>
                    <a:pt x="17746" y="5558"/>
                    <a:pt x="15802" y="3043"/>
                  </a:cubicBezTo>
                  <a:cubicBezTo>
                    <a:pt x="14197" y="972"/>
                    <a:pt x="11755" y="1"/>
                    <a:pt x="9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45"/>
            <p:cNvSpPr/>
            <p:nvPr/>
          </p:nvSpPr>
          <p:spPr>
            <a:xfrm>
              <a:off x="4791413" y="1010345"/>
              <a:ext cx="90700" cy="77708"/>
            </a:xfrm>
            <a:custGeom>
              <a:avLst/>
              <a:gdLst/>
              <a:ahLst/>
              <a:cxnLst/>
              <a:rect l="l" t="t" r="r" b="b"/>
              <a:pathLst>
                <a:path w="1473" h="1262" extrusionOk="0">
                  <a:moveTo>
                    <a:pt x="844" y="0"/>
                  </a:moveTo>
                  <a:cubicBezTo>
                    <a:pt x="281" y="0"/>
                    <a:pt x="0" y="679"/>
                    <a:pt x="397" y="1076"/>
                  </a:cubicBezTo>
                  <a:cubicBezTo>
                    <a:pt x="526" y="1204"/>
                    <a:pt x="683" y="1262"/>
                    <a:pt x="838" y="1262"/>
                  </a:cubicBezTo>
                  <a:cubicBezTo>
                    <a:pt x="1162" y="1262"/>
                    <a:pt x="1473" y="1010"/>
                    <a:pt x="1473" y="629"/>
                  </a:cubicBezTo>
                  <a:cubicBezTo>
                    <a:pt x="1473" y="282"/>
                    <a:pt x="1192" y="0"/>
                    <a:pt x="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45"/>
            <p:cNvSpPr/>
            <p:nvPr/>
          </p:nvSpPr>
          <p:spPr>
            <a:xfrm>
              <a:off x="4824479" y="1137682"/>
              <a:ext cx="286447" cy="143223"/>
            </a:xfrm>
            <a:custGeom>
              <a:avLst/>
              <a:gdLst/>
              <a:ahLst/>
              <a:cxnLst/>
              <a:rect l="l" t="t" r="r" b="b"/>
              <a:pathLst>
                <a:path w="4652" h="2326" fill="none" extrusionOk="0">
                  <a:moveTo>
                    <a:pt x="1" y="588"/>
                  </a:moveTo>
                  <a:cubicBezTo>
                    <a:pt x="522" y="1680"/>
                    <a:pt x="1854" y="2326"/>
                    <a:pt x="3029" y="1995"/>
                  </a:cubicBezTo>
                  <a:cubicBezTo>
                    <a:pt x="3906" y="1747"/>
                    <a:pt x="4601" y="927"/>
                    <a:pt x="4651" y="1"/>
                  </a:cubicBezTo>
                </a:path>
              </a:pathLst>
            </a:custGeom>
            <a:noFill/>
            <a:ln w="8700" cap="rnd" cmpd="sng">
              <a:solidFill>
                <a:schemeClr val="dk1"/>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45"/>
            <p:cNvSpPr/>
            <p:nvPr/>
          </p:nvSpPr>
          <p:spPr>
            <a:xfrm>
              <a:off x="5023180" y="974139"/>
              <a:ext cx="68348" cy="66809"/>
            </a:xfrm>
            <a:custGeom>
              <a:avLst/>
              <a:gdLst/>
              <a:ahLst/>
              <a:cxnLst/>
              <a:rect l="l" t="t" r="r" b="b"/>
              <a:pathLst>
                <a:path w="1110" h="1085" fill="none" extrusionOk="0">
                  <a:moveTo>
                    <a:pt x="845" y="1"/>
                  </a:moveTo>
                  <a:lnTo>
                    <a:pt x="92" y="547"/>
                  </a:lnTo>
                  <a:cubicBezTo>
                    <a:pt x="1" y="605"/>
                    <a:pt x="26" y="745"/>
                    <a:pt x="133" y="778"/>
                  </a:cubicBezTo>
                  <a:lnTo>
                    <a:pt x="1110" y="1085"/>
                  </a:lnTo>
                </a:path>
              </a:pathLst>
            </a:custGeom>
            <a:noFill/>
            <a:ln w="8700" cap="rnd" cmpd="sng">
              <a:solidFill>
                <a:schemeClr val="dk1"/>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45"/>
            <p:cNvSpPr/>
            <p:nvPr/>
          </p:nvSpPr>
          <p:spPr>
            <a:xfrm>
              <a:off x="4727191" y="1097289"/>
              <a:ext cx="117731" cy="59851"/>
            </a:xfrm>
            <a:custGeom>
              <a:avLst/>
              <a:gdLst/>
              <a:ahLst/>
              <a:cxnLst/>
              <a:rect l="l" t="t" r="r" b="b"/>
              <a:pathLst>
                <a:path w="1912" h="972" extrusionOk="0">
                  <a:moveTo>
                    <a:pt x="1106" y="0"/>
                  </a:moveTo>
                  <a:cubicBezTo>
                    <a:pt x="1043" y="0"/>
                    <a:pt x="977" y="4"/>
                    <a:pt x="911" y="11"/>
                  </a:cubicBezTo>
                  <a:cubicBezTo>
                    <a:pt x="398" y="61"/>
                    <a:pt x="1" y="317"/>
                    <a:pt x="25" y="574"/>
                  </a:cubicBezTo>
                  <a:cubicBezTo>
                    <a:pt x="55" y="808"/>
                    <a:pt x="401" y="971"/>
                    <a:pt x="836" y="971"/>
                  </a:cubicBezTo>
                  <a:cubicBezTo>
                    <a:pt x="893" y="971"/>
                    <a:pt x="951" y="969"/>
                    <a:pt x="1010" y="963"/>
                  </a:cubicBezTo>
                  <a:cubicBezTo>
                    <a:pt x="1523" y="913"/>
                    <a:pt x="1912" y="657"/>
                    <a:pt x="1887" y="392"/>
                  </a:cubicBezTo>
                  <a:cubicBezTo>
                    <a:pt x="1865" y="162"/>
                    <a:pt x="1531" y="0"/>
                    <a:pt x="1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45"/>
            <p:cNvSpPr/>
            <p:nvPr/>
          </p:nvSpPr>
          <p:spPr>
            <a:xfrm>
              <a:off x="5081307" y="1052093"/>
              <a:ext cx="117731" cy="59666"/>
            </a:xfrm>
            <a:custGeom>
              <a:avLst/>
              <a:gdLst/>
              <a:ahLst/>
              <a:cxnLst/>
              <a:rect l="l" t="t" r="r" b="b"/>
              <a:pathLst>
                <a:path w="1912" h="969" extrusionOk="0">
                  <a:moveTo>
                    <a:pt x="1090" y="0"/>
                  </a:moveTo>
                  <a:cubicBezTo>
                    <a:pt x="1031" y="0"/>
                    <a:pt x="971" y="3"/>
                    <a:pt x="910" y="9"/>
                  </a:cubicBezTo>
                  <a:cubicBezTo>
                    <a:pt x="389" y="59"/>
                    <a:pt x="0" y="315"/>
                    <a:pt x="25" y="580"/>
                  </a:cubicBezTo>
                  <a:cubicBezTo>
                    <a:pt x="47" y="807"/>
                    <a:pt x="393" y="969"/>
                    <a:pt x="827" y="969"/>
                  </a:cubicBezTo>
                  <a:cubicBezTo>
                    <a:pt x="884" y="969"/>
                    <a:pt x="942" y="966"/>
                    <a:pt x="1001" y="960"/>
                  </a:cubicBezTo>
                  <a:cubicBezTo>
                    <a:pt x="1514" y="911"/>
                    <a:pt x="1911" y="654"/>
                    <a:pt x="1887" y="390"/>
                  </a:cubicBezTo>
                  <a:cubicBezTo>
                    <a:pt x="1857" y="156"/>
                    <a:pt x="1520" y="0"/>
                    <a:pt x="1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9246;p47"/>
          <p:cNvSpPr txBox="1">
            <a:spLocks/>
          </p:cNvSpPr>
          <p:nvPr/>
        </p:nvSpPr>
        <p:spPr>
          <a:xfrm>
            <a:off x="1523208" y="0"/>
            <a:ext cx="77040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15000"/>
              </a:lnSpc>
              <a:spcBef>
                <a:spcPts val="0"/>
              </a:spcBef>
              <a:spcAft>
                <a:spcPts val="0"/>
              </a:spcAft>
              <a:buClr>
                <a:schemeClr val="dk1"/>
              </a:buClr>
              <a:buSzPts val="3500"/>
              <a:buFont typeface="Yusei Magic"/>
              <a:buNone/>
              <a:defRPr sz="3500" b="0" i="0" u="none" strike="noStrike" cap="none">
                <a:solidFill>
                  <a:schemeClr val="dk1"/>
                </a:solidFill>
                <a:latin typeface="Yusei Magic"/>
                <a:ea typeface="Yusei Magic"/>
                <a:cs typeface="Yusei Magic"/>
                <a:sym typeface="Yusei Magic"/>
              </a:defRPr>
            </a:lvl1pPr>
            <a:lvl2pPr marR="0" lvl="1"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s-CL" dirty="0" smtClean="0"/>
              <a:t>Ejemplos Acoso Laboral</a:t>
            </a:r>
            <a:endParaRPr lang="es-CL" dirty="0"/>
          </a:p>
        </p:txBody>
      </p:sp>
      <p:sp>
        <p:nvSpPr>
          <p:cNvPr id="23" name="Google Shape;19198;p45"/>
          <p:cNvSpPr/>
          <p:nvPr/>
        </p:nvSpPr>
        <p:spPr>
          <a:xfrm>
            <a:off x="1374173" y="3874153"/>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000" dirty="0">
                <a:solidFill>
                  <a:schemeClr val="dk1"/>
                </a:solidFill>
                <a:latin typeface="Yusei Magic"/>
                <a:ea typeface="Yusei Magic"/>
                <a:cs typeface="Yusei Magic"/>
                <a:sym typeface="Yusei Magic"/>
              </a:rPr>
              <a:t>4</a:t>
            </a:r>
            <a:endParaRPr sz="3000" dirty="0">
              <a:solidFill>
                <a:schemeClr val="dk1"/>
              </a:solidFill>
              <a:latin typeface="Yusei Magic"/>
              <a:ea typeface="Yusei Magic"/>
              <a:cs typeface="Yusei Magic"/>
              <a:sym typeface="Yusei Magic"/>
            </a:endParaRPr>
          </a:p>
        </p:txBody>
      </p:sp>
      <p:sp>
        <p:nvSpPr>
          <p:cNvPr id="28" name="Google Shape;19196;p45"/>
          <p:cNvSpPr txBox="1">
            <a:spLocks noGrp="1"/>
          </p:cNvSpPr>
          <p:nvPr>
            <p:ph type="subTitle" idx="1"/>
          </p:nvPr>
        </p:nvSpPr>
        <p:spPr>
          <a:xfrm>
            <a:off x="2191021" y="2089461"/>
            <a:ext cx="6838094" cy="433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Aislamiento, cortar o restringir el contacto</a:t>
            </a:r>
            <a:endParaRPr dirty="0"/>
          </a:p>
        </p:txBody>
      </p:sp>
      <p:sp>
        <p:nvSpPr>
          <p:cNvPr id="29" name="Google Shape;19193;p45"/>
          <p:cNvSpPr txBox="1">
            <a:spLocks noGrp="1"/>
          </p:cNvSpPr>
          <p:nvPr>
            <p:ph type="subTitle" idx="2"/>
          </p:nvPr>
        </p:nvSpPr>
        <p:spPr>
          <a:xfrm>
            <a:off x="2191021" y="2356620"/>
            <a:ext cx="6838094" cy="54573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smtClean="0"/>
              <a:t>Con una persona, privandola de </a:t>
            </a:r>
            <a:r>
              <a:rPr lang="en" sz="1000" dirty="0" smtClean="0"/>
              <a:t>redes </a:t>
            </a:r>
            <a:r>
              <a:rPr lang="en" sz="1000" dirty="0" smtClean="0"/>
              <a:t>de apoyo social;  ser aislado, apartado, excluido, rechazado, ignorado, menospreciado ya sea por orden de un jefe o por iniciativa de los compañeros de trabajo-</a:t>
            </a:r>
            <a:endParaRPr sz="1000" dirty="0"/>
          </a:p>
        </p:txBody>
      </p:sp>
      <p:sp>
        <p:nvSpPr>
          <p:cNvPr id="30" name="Google Shape;19196;p45"/>
          <p:cNvSpPr txBox="1">
            <a:spLocks noGrp="1"/>
          </p:cNvSpPr>
          <p:nvPr>
            <p:ph type="subTitle" idx="1"/>
          </p:nvPr>
        </p:nvSpPr>
        <p:spPr>
          <a:xfrm>
            <a:off x="2191021" y="3030565"/>
            <a:ext cx="6838094" cy="433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Uso de nombres ofensivos o diminutivos</a:t>
            </a:r>
            <a:endParaRPr dirty="0"/>
          </a:p>
        </p:txBody>
      </p:sp>
      <p:sp>
        <p:nvSpPr>
          <p:cNvPr id="31" name="Google Shape;19193;p45"/>
          <p:cNvSpPr txBox="1">
            <a:spLocks noGrp="1"/>
          </p:cNvSpPr>
          <p:nvPr>
            <p:ph type="subTitle" idx="2"/>
          </p:nvPr>
        </p:nvSpPr>
        <p:spPr>
          <a:xfrm>
            <a:off x="2191021" y="3296911"/>
            <a:ext cx="6838094" cy="54573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smtClean="0"/>
              <a:t>Para inducir el rechazo o condena de la persona. Usar lenguaje despectivo o insultante para menospreciar o degradar a alguien.</a:t>
            </a:r>
            <a:endParaRPr sz="1000" dirty="0"/>
          </a:p>
        </p:txBody>
      </p:sp>
      <p:sp>
        <p:nvSpPr>
          <p:cNvPr id="32" name="Google Shape;19196;p45"/>
          <p:cNvSpPr txBox="1">
            <a:spLocks noGrp="1"/>
          </p:cNvSpPr>
          <p:nvPr>
            <p:ph type="subTitle" idx="1"/>
          </p:nvPr>
        </p:nvSpPr>
        <p:spPr>
          <a:xfrm>
            <a:off x="2191021" y="3932318"/>
            <a:ext cx="6838094" cy="433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Hacer comentarios despectivos</a:t>
            </a:r>
            <a:endParaRPr dirty="0"/>
          </a:p>
        </p:txBody>
      </p:sp>
      <p:sp>
        <p:nvSpPr>
          <p:cNvPr id="33" name="Google Shape;19193;p45"/>
          <p:cNvSpPr txBox="1">
            <a:spLocks noGrp="1"/>
          </p:cNvSpPr>
          <p:nvPr>
            <p:ph type="subTitle" idx="2"/>
          </p:nvPr>
        </p:nvSpPr>
        <p:spPr>
          <a:xfrm>
            <a:off x="2191021" y="4194714"/>
            <a:ext cx="6838094" cy="54573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smtClean="0"/>
              <a:t>Sobre la apariencia, inteligencia, habilidades, competencia profesional o valor de una persona</a:t>
            </a:r>
            <a:endParaRPr sz="1000" dirty="0"/>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9239"/>
        <p:cNvGrpSpPr/>
        <p:nvPr/>
      </p:nvGrpSpPr>
      <p:grpSpPr>
        <a:xfrm>
          <a:off x="0" y="0"/>
          <a:ext cx="0" cy="0"/>
          <a:chOff x="0" y="0"/>
          <a:chExt cx="0" cy="0"/>
        </a:xfrm>
      </p:grpSpPr>
      <p:sp>
        <p:nvSpPr>
          <p:cNvPr id="19240" name="Google Shape;19240;p47"/>
          <p:cNvSpPr txBox="1">
            <a:spLocks noGrp="1"/>
          </p:cNvSpPr>
          <p:nvPr>
            <p:ph type="subTitle" idx="13"/>
          </p:nvPr>
        </p:nvSpPr>
        <p:spPr>
          <a:xfrm>
            <a:off x="2040624" y="3769918"/>
            <a:ext cx="2414997" cy="43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smtClean="0"/>
              <a:t>Mensajes amenzantes</a:t>
            </a:r>
            <a:endParaRPr sz="1600" dirty="0"/>
          </a:p>
        </p:txBody>
      </p:sp>
      <p:sp>
        <p:nvSpPr>
          <p:cNvPr id="19242" name="Google Shape;19242;p47"/>
          <p:cNvSpPr txBox="1">
            <a:spLocks noGrp="1"/>
          </p:cNvSpPr>
          <p:nvPr>
            <p:ph type="subTitle" idx="7"/>
          </p:nvPr>
        </p:nvSpPr>
        <p:spPr>
          <a:xfrm>
            <a:off x="2040600" y="1322047"/>
            <a:ext cx="2201100" cy="43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smtClean="0"/>
              <a:t>Obligar </a:t>
            </a:r>
            <a:endParaRPr sz="1800" dirty="0"/>
          </a:p>
        </p:txBody>
      </p:sp>
      <p:sp>
        <p:nvSpPr>
          <p:cNvPr id="19243" name="Google Shape;19243;p47"/>
          <p:cNvSpPr txBox="1">
            <a:spLocks noGrp="1"/>
          </p:cNvSpPr>
          <p:nvPr>
            <p:ph type="subTitle" idx="8"/>
          </p:nvPr>
        </p:nvSpPr>
        <p:spPr>
          <a:xfrm>
            <a:off x="2028219" y="2671701"/>
            <a:ext cx="2672412" cy="429000"/>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n" sz="1600" dirty="0"/>
              <a:t>I</a:t>
            </a:r>
            <a:r>
              <a:rPr lang="en" sz="1600" dirty="0" smtClean="0"/>
              <a:t>ntenciones de daño</a:t>
            </a:r>
            <a:endParaRPr sz="1600" dirty="0"/>
          </a:p>
        </p:txBody>
      </p:sp>
      <p:sp>
        <p:nvSpPr>
          <p:cNvPr id="19246" name="Google Shape;19246;p47"/>
          <p:cNvSpPr txBox="1">
            <a:spLocks noGrp="1"/>
          </p:cNvSpPr>
          <p:nvPr>
            <p:ph type="title"/>
          </p:nvPr>
        </p:nvSpPr>
        <p:spPr>
          <a:xfrm>
            <a:off x="703374" y="14447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Ejemplos Acoso Laboral</a:t>
            </a:r>
            <a:endParaRPr dirty="0"/>
          </a:p>
        </p:txBody>
      </p:sp>
      <p:sp>
        <p:nvSpPr>
          <p:cNvPr id="19249" name="Google Shape;19249;p47"/>
          <p:cNvSpPr txBox="1">
            <a:spLocks noGrp="1"/>
          </p:cNvSpPr>
          <p:nvPr>
            <p:ph type="subTitle" idx="1"/>
          </p:nvPr>
        </p:nvSpPr>
        <p:spPr>
          <a:xfrm>
            <a:off x="2045237" y="1599473"/>
            <a:ext cx="2647649" cy="911727"/>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000" dirty="0" smtClean="0"/>
              <a:t>A un trabajador a permancer sin tareas que realizar u obligarle a realizar tareas que nada tienen que ver con su perfil profesional con el objetivo de </a:t>
            </a:r>
            <a:r>
              <a:rPr lang="en" sz="1000" dirty="0" smtClean="0">
                <a:solidFill>
                  <a:schemeClr val="accent4"/>
                </a:solidFill>
              </a:rPr>
              <a:t>denigrarlo o menospreciar.</a:t>
            </a:r>
            <a:endParaRPr sz="1000" dirty="0">
              <a:solidFill>
                <a:schemeClr val="accent4"/>
              </a:solidFill>
            </a:endParaRPr>
          </a:p>
        </p:txBody>
      </p:sp>
      <p:sp>
        <p:nvSpPr>
          <p:cNvPr id="19250" name="Google Shape;19250;p47"/>
          <p:cNvSpPr txBox="1">
            <a:spLocks noGrp="1"/>
          </p:cNvSpPr>
          <p:nvPr>
            <p:ph type="subTitle" idx="2"/>
          </p:nvPr>
        </p:nvSpPr>
        <p:spPr>
          <a:xfrm>
            <a:off x="2007384" y="2940531"/>
            <a:ext cx="2660045" cy="53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CL" sz="1000" dirty="0" smtClean="0">
                <a:solidFill>
                  <a:schemeClr val="tx1"/>
                </a:solidFill>
              </a:rPr>
              <a:t>O</a:t>
            </a:r>
            <a:r>
              <a:rPr lang="en" sz="1000" dirty="0" smtClean="0">
                <a:solidFill>
                  <a:schemeClr val="tx1"/>
                </a:solidFill>
              </a:rPr>
              <a:t> intimidar a alguien verbalmente</a:t>
            </a:r>
            <a:endParaRPr sz="1000" dirty="0">
              <a:solidFill>
                <a:schemeClr val="tx1"/>
              </a:solidFill>
            </a:endParaRPr>
          </a:p>
        </p:txBody>
      </p:sp>
      <p:sp>
        <p:nvSpPr>
          <p:cNvPr id="19253" name="Google Shape;19253;p47"/>
          <p:cNvSpPr/>
          <p:nvPr/>
        </p:nvSpPr>
        <p:spPr>
          <a:xfrm>
            <a:off x="1193075" y="1318200"/>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47"/>
          <p:cNvSpPr/>
          <p:nvPr/>
        </p:nvSpPr>
        <p:spPr>
          <a:xfrm>
            <a:off x="1193075" y="2551500"/>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47"/>
          <p:cNvSpPr/>
          <p:nvPr/>
        </p:nvSpPr>
        <p:spPr>
          <a:xfrm>
            <a:off x="1193075" y="3788900"/>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47"/>
          <p:cNvSpPr/>
          <p:nvPr/>
        </p:nvSpPr>
        <p:spPr>
          <a:xfrm>
            <a:off x="5098154" y="1874190"/>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47"/>
          <p:cNvSpPr/>
          <p:nvPr/>
        </p:nvSpPr>
        <p:spPr>
          <a:xfrm>
            <a:off x="5112932" y="3096037"/>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47"/>
          <p:cNvSpPr/>
          <p:nvPr/>
        </p:nvSpPr>
        <p:spPr>
          <a:xfrm>
            <a:off x="1397975" y="1555268"/>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9260" name="Google Shape;19260;p47"/>
          <p:cNvGrpSpPr/>
          <p:nvPr/>
        </p:nvGrpSpPr>
        <p:grpSpPr>
          <a:xfrm>
            <a:off x="1406282" y="4025304"/>
            <a:ext cx="323587" cy="320242"/>
            <a:chOff x="3282325" y="2035675"/>
            <a:chExt cx="459575" cy="454825"/>
          </a:xfrm>
        </p:grpSpPr>
        <p:sp>
          <p:nvSpPr>
            <p:cNvPr id="19261" name="Google Shape;19261;p47"/>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262" name="Google Shape;19262;p47"/>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263" name="Google Shape;19263;p47"/>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264" name="Google Shape;19264;p47"/>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9266" name="Google Shape;19266;p47"/>
          <p:cNvSpPr/>
          <p:nvPr/>
        </p:nvSpPr>
        <p:spPr>
          <a:xfrm>
            <a:off x="5297445" y="3301500"/>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67" name="Google Shape;19267;p47"/>
          <p:cNvGrpSpPr/>
          <p:nvPr/>
        </p:nvGrpSpPr>
        <p:grpSpPr>
          <a:xfrm>
            <a:off x="1387076" y="2766871"/>
            <a:ext cx="361998" cy="362310"/>
            <a:chOff x="-52101875" y="2687475"/>
            <a:chExt cx="319025" cy="319300"/>
          </a:xfrm>
        </p:grpSpPr>
        <p:sp>
          <p:nvSpPr>
            <p:cNvPr id="19268" name="Google Shape;19268;p47"/>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47"/>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47"/>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47"/>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72" name="Google Shape;19272;p47"/>
          <p:cNvSpPr/>
          <p:nvPr/>
        </p:nvSpPr>
        <p:spPr>
          <a:xfrm>
            <a:off x="5294935" y="208660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9250;p47"/>
          <p:cNvSpPr txBox="1">
            <a:spLocks noGrp="1"/>
          </p:cNvSpPr>
          <p:nvPr>
            <p:ph type="subTitle" idx="2"/>
          </p:nvPr>
        </p:nvSpPr>
        <p:spPr>
          <a:xfrm>
            <a:off x="2040600" y="4041656"/>
            <a:ext cx="2647650" cy="53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smtClean="0"/>
              <a:t>O abusivos, despectivos por correo electrónico, redes sociales o mensajes de texto.</a:t>
            </a:r>
            <a:endParaRPr sz="1000" dirty="0"/>
          </a:p>
        </p:txBody>
      </p:sp>
      <p:sp>
        <p:nvSpPr>
          <p:cNvPr id="43" name="Google Shape;19242;p47"/>
          <p:cNvSpPr txBox="1">
            <a:spLocks noGrp="1"/>
          </p:cNvSpPr>
          <p:nvPr>
            <p:ph type="subTitle" idx="7"/>
          </p:nvPr>
        </p:nvSpPr>
        <p:spPr>
          <a:xfrm>
            <a:off x="5798681" y="1305114"/>
            <a:ext cx="2642345" cy="663133"/>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smtClean="0"/>
              <a:t>Comentarios despreciativos</a:t>
            </a:r>
            <a:endParaRPr sz="1800" dirty="0"/>
          </a:p>
        </p:txBody>
      </p:sp>
      <p:sp>
        <p:nvSpPr>
          <p:cNvPr id="44" name="Google Shape;19249;p47"/>
          <p:cNvSpPr txBox="1">
            <a:spLocks noGrp="1"/>
          </p:cNvSpPr>
          <p:nvPr>
            <p:ph type="subTitle" idx="1"/>
          </p:nvPr>
        </p:nvSpPr>
        <p:spPr>
          <a:xfrm>
            <a:off x="5848154" y="1882245"/>
            <a:ext cx="2647649" cy="530753"/>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000" dirty="0" smtClean="0"/>
              <a:t>Hacia otras personas o de cualquier caracteristica personal, como género, etnia, original social, vestimenta, o caracteristica corporales.</a:t>
            </a:r>
            <a:endParaRPr sz="1000" dirty="0"/>
          </a:p>
        </p:txBody>
      </p:sp>
      <p:sp>
        <p:nvSpPr>
          <p:cNvPr id="45" name="Google Shape;19249;p47"/>
          <p:cNvSpPr txBox="1">
            <a:spLocks noGrp="1"/>
          </p:cNvSpPr>
          <p:nvPr>
            <p:ph type="subTitle" idx="1"/>
          </p:nvPr>
        </p:nvSpPr>
        <p:spPr>
          <a:xfrm>
            <a:off x="5912505" y="3301008"/>
            <a:ext cx="2647649" cy="530753"/>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000" dirty="0" smtClean="0"/>
              <a:t>Cualquier agresión u hostigamiento que tenga como resultado el menoscabo, maltrato o humillación o que amenace o perjudique la situación laboral o situación de empleo</a:t>
            </a:r>
            <a:endParaRPr sz="1000" dirty="0"/>
          </a:p>
        </p:txBody>
      </p:sp>
      <p:sp>
        <p:nvSpPr>
          <p:cNvPr id="46" name="Google Shape;19242;p47"/>
          <p:cNvSpPr txBox="1">
            <a:spLocks noGrp="1"/>
          </p:cNvSpPr>
          <p:nvPr>
            <p:ph type="subTitle" idx="7"/>
          </p:nvPr>
        </p:nvSpPr>
        <p:spPr>
          <a:xfrm>
            <a:off x="5912505" y="3000937"/>
            <a:ext cx="3378971" cy="43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smtClean="0"/>
              <a:t>En general</a:t>
            </a:r>
            <a:endParaRPr sz="1800" dirty="0"/>
          </a:p>
        </p:txBody>
      </p:sp>
    </p:spTree>
    <p:extLst>
      <p:ext uri="{BB962C8B-B14F-4D97-AF65-F5344CB8AC3E}">
        <p14:creationId xmlns:p14="http://schemas.microsoft.com/office/powerpoint/2010/main" val="135118313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409"/>
        <p:cNvGrpSpPr/>
        <p:nvPr/>
      </p:nvGrpSpPr>
      <p:grpSpPr>
        <a:xfrm>
          <a:off x="0" y="0"/>
          <a:ext cx="0" cy="0"/>
          <a:chOff x="0" y="0"/>
          <a:chExt cx="0" cy="0"/>
        </a:xfrm>
      </p:grpSpPr>
      <p:sp>
        <p:nvSpPr>
          <p:cNvPr id="19418" name="Google Shape;19418;p55"/>
          <p:cNvSpPr/>
          <p:nvPr/>
        </p:nvSpPr>
        <p:spPr>
          <a:xfrm rot="10800000" flipH="1">
            <a:off x="-492968" y="-284675"/>
            <a:ext cx="1673985" cy="1713595"/>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55"/>
          <p:cNvSpPr/>
          <p:nvPr/>
        </p:nvSpPr>
        <p:spPr>
          <a:xfrm rot="-644557" flipH="1">
            <a:off x="8123296" y="3919280"/>
            <a:ext cx="1673986" cy="1713597"/>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Título 2"/>
          <p:cNvSpPr>
            <a:spLocks noGrp="1"/>
          </p:cNvSpPr>
          <p:nvPr>
            <p:ph type="title"/>
          </p:nvPr>
        </p:nvSpPr>
        <p:spPr>
          <a:xfrm>
            <a:off x="1615620" y="1393"/>
            <a:ext cx="5511182" cy="1271700"/>
          </a:xfrm>
        </p:spPr>
        <p:txBody>
          <a:bodyPr/>
          <a:lstStyle/>
          <a:p>
            <a:pPr algn="ctr"/>
            <a:r>
              <a:rPr lang="es-CL" dirty="0" smtClean="0"/>
              <a:t>Examinar </a:t>
            </a:r>
            <a:r>
              <a:rPr lang="es-CL" dirty="0"/>
              <a:t>1</a:t>
            </a:r>
            <a:r>
              <a:rPr lang="es-CL" dirty="0" smtClean="0"/>
              <a:t> caso</a:t>
            </a:r>
            <a:endParaRPr lang="es-CL" dirty="0"/>
          </a:p>
        </p:txBody>
      </p:sp>
      <p:grpSp>
        <p:nvGrpSpPr>
          <p:cNvPr id="11" name="Google Shape;19426;p56"/>
          <p:cNvGrpSpPr/>
          <p:nvPr/>
        </p:nvGrpSpPr>
        <p:grpSpPr>
          <a:xfrm>
            <a:off x="1011095" y="763607"/>
            <a:ext cx="6673080" cy="4109389"/>
            <a:chOff x="1480818" y="687275"/>
            <a:chExt cx="2377800" cy="2946600"/>
          </a:xfrm>
        </p:grpSpPr>
        <p:sp>
          <p:nvSpPr>
            <p:cNvPr id="12" name="Google Shape;19427;p56"/>
            <p:cNvSpPr/>
            <p:nvPr/>
          </p:nvSpPr>
          <p:spPr>
            <a:xfrm rot="10800000" flipH="1">
              <a:off x="1480818" y="687275"/>
              <a:ext cx="2377800" cy="2946600"/>
            </a:xfrm>
            <a:prstGeom prst="roundRect">
              <a:avLst>
                <a:gd name="adj" fmla="val 7446"/>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9428;p56"/>
            <p:cNvSpPr/>
            <p:nvPr/>
          </p:nvSpPr>
          <p:spPr>
            <a:xfrm>
              <a:off x="2334315" y="788552"/>
              <a:ext cx="670800" cy="672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9453;p57"/>
          <p:cNvGrpSpPr/>
          <p:nvPr/>
        </p:nvGrpSpPr>
        <p:grpSpPr>
          <a:xfrm>
            <a:off x="7978259" y="197973"/>
            <a:ext cx="1048315" cy="976436"/>
            <a:chOff x="4386375" y="617560"/>
            <a:chExt cx="1229406" cy="1145110"/>
          </a:xfrm>
        </p:grpSpPr>
        <p:sp>
          <p:nvSpPr>
            <p:cNvPr id="18" name="Google Shape;19454;p57"/>
            <p:cNvSpPr/>
            <p:nvPr/>
          </p:nvSpPr>
          <p:spPr>
            <a:xfrm>
              <a:off x="4386375" y="617560"/>
              <a:ext cx="1229406" cy="1145110"/>
            </a:xfrm>
            <a:custGeom>
              <a:avLst/>
              <a:gdLst/>
              <a:ahLst/>
              <a:cxnLst/>
              <a:rect l="l" t="t" r="r" b="b"/>
              <a:pathLst>
                <a:path w="19966" h="18597" extrusionOk="0">
                  <a:moveTo>
                    <a:pt x="9960" y="0"/>
                  </a:moveTo>
                  <a:cubicBezTo>
                    <a:pt x="8875" y="0"/>
                    <a:pt x="7791" y="168"/>
                    <a:pt x="6744" y="505"/>
                  </a:cubicBezTo>
                  <a:cubicBezTo>
                    <a:pt x="6073" y="711"/>
                    <a:pt x="5420" y="993"/>
                    <a:pt x="4799" y="1332"/>
                  </a:cubicBezTo>
                  <a:lnTo>
                    <a:pt x="4799" y="1324"/>
                  </a:lnTo>
                  <a:cubicBezTo>
                    <a:pt x="3740" y="1895"/>
                    <a:pt x="2805" y="2664"/>
                    <a:pt x="2044" y="3599"/>
                  </a:cubicBezTo>
                  <a:cubicBezTo>
                    <a:pt x="861" y="5072"/>
                    <a:pt x="199" y="6950"/>
                    <a:pt x="124" y="8845"/>
                  </a:cubicBezTo>
                  <a:cubicBezTo>
                    <a:pt x="0" y="11873"/>
                    <a:pt x="1274" y="15059"/>
                    <a:pt x="3773" y="16863"/>
                  </a:cubicBezTo>
                  <a:cubicBezTo>
                    <a:pt x="5287" y="17955"/>
                    <a:pt x="7149" y="18468"/>
                    <a:pt x="9011" y="18575"/>
                  </a:cubicBezTo>
                  <a:cubicBezTo>
                    <a:pt x="9256" y="18589"/>
                    <a:pt x="9502" y="18597"/>
                    <a:pt x="9748" y="18597"/>
                  </a:cubicBezTo>
                  <a:cubicBezTo>
                    <a:pt x="11669" y="18597"/>
                    <a:pt x="13598" y="18161"/>
                    <a:pt x="15241" y="17185"/>
                  </a:cubicBezTo>
                  <a:cubicBezTo>
                    <a:pt x="16830" y="16225"/>
                    <a:pt x="18054" y="14769"/>
                    <a:pt x="18733" y="13048"/>
                  </a:cubicBezTo>
                  <a:cubicBezTo>
                    <a:pt x="19966" y="9921"/>
                    <a:pt x="19387" y="5932"/>
                    <a:pt x="17268" y="3326"/>
                  </a:cubicBezTo>
                  <a:cubicBezTo>
                    <a:pt x="16052" y="1828"/>
                    <a:pt x="14323" y="778"/>
                    <a:pt x="12453" y="298"/>
                  </a:cubicBezTo>
                  <a:cubicBezTo>
                    <a:pt x="11632" y="100"/>
                    <a:pt x="10796" y="0"/>
                    <a:pt x="9960"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455;p57"/>
            <p:cNvSpPr/>
            <p:nvPr/>
          </p:nvSpPr>
          <p:spPr>
            <a:xfrm>
              <a:off x="4464329" y="692743"/>
              <a:ext cx="1069435" cy="995360"/>
            </a:xfrm>
            <a:custGeom>
              <a:avLst/>
              <a:gdLst/>
              <a:ahLst/>
              <a:cxnLst/>
              <a:rect l="l" t="t" r="r" b="b"/>
              <a:pathLst>
                <a:path w="17368" h="16165" extrusionOk="0">
                  <a:moveTo>
                    <a:pt x="8671" y="1"/>
                  </a:moveTo>
                  <a:cubicBezTo>
                    <a:pt x="7111" y="1"/>
                    <a:pt x="5564" y="388"/>
                    <a:pt x="4179" y="1145"/>
                  </a:cubicBezTo>
                  <a:cubicBezTo>
                    <a:pt x="3260" y="1642"/>
                    <a:pt x="2441" y="2312"/>
                    <a:pt x="1787" y="3123"/>
                  </a:cubicBezTo>
                  <a:cubicBezTo>
                    <a:pt x="753" y="4430"/>
                    <a:pt x="174" y="6027"/>
                    <a:pt x="108" y="7682"/>
                  </a:cubicBezTo>
                  <a:cubicBezTo>
                    <a:pt x="0" y="10321"/>
                    <a:pt x="1117" y="13093"/>
                    <a:pt x="3285" y="14657"/>
                  </a:cubicBezTo>
                  <a:cubicBezTo>
                    <a:pt x="4601" y="15608"/>
                    <a:pt x="6222" y="16055"/>
                    <a:pt x="7844" y="16146"/>
                  </a:cubicBezTo>
                  <a:cubicBezTo>
                    <a:pt x="8057" y="16159"/>
                    <a:pt x="8272" y="16165"/>
                    <a:pt x="8486" y="16165"/>
                  </a:cubicBezTo>
                  <a:cubicBezTo>
                    <a:pt x="10151" y="16165"/>
                    <a:pt x="11833" y="15789"/>
                    <a:pt x="13255" y="14938"/>
                  </a:cubicBezTo>
                  <a:cubicBezTo>
                    <a:pt x="14637" y="14103"/>
                    <a:pt x="15705" y="12837"/>
                    <a:pt x="16292" y="11339"/>
                  </a:cubicBezTo>
                  <a:cubicBezTo>
                    <a:pt x="17368" y="8625"/>
                    <a:pt x="16863" y="5158"/>
                    <a:pt x="15026" y="2883"/>
                  </a:cubicBezTo>
                  <a:cubicBezTo>
                    <a:pt x="13942" y="1584"/>
                    <a:pt x="12478" y="657"/>
                    <a:pt x="10831" y="252"/>
                  </a:cubicBezTo>
                  <a:cubicBezTo>
                    <a:pt x="10118" y="84"/>
                    <a:pt x="9393" y="1"/>
                    <a:pt x="8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9456;p57"/>
            <p:cNvSpPr/>
            <p:nvPr/>
          </p:nvSpPr>
          <p:spPr>
            <a:xfrm>
              <a:off x="4428800" y="686462"/>
              <a:ext cx="1116170" cy="1008475"/>
            </a:xfrm>
            <a:custGeom>
              <a:avLst/>
              <a:gdLst/>
              <a:ahLst/>
              <a:cxnLst/>
              <a:rect l="l" t="t" r="r" b="b"/>
              <a:pathLst>
                <a:path w="18127" h="16378" extrusionOk="0">
                  <a:moveTo>
                    <a:pt x="9272" y="229"/>
                  </a:moveTo>
                  <a:cubicBezTo>
                    <a:pt x="11300" y="229"/>
                    <a:pt x="13302" y="902"/>
                    <a:pt x="14842" y="2348"/>
                  </a:cubicBezTo>
                  <a:cubicBezTo>
                    <a:pt x="17084" y="4449"/>
                    <a:pt x="17845" y="7949"/>
                    <a:pt x="16952" y="10854"/>
                  </a:cubicBezTo>
                  <a:cubicBezTo>
                    <a:pt x="15901" y="14262"/>
                    <a:pt x="12641" y="16116"/>
                    <a:pt x="9199" y="16157"/>
                  </a:cubicBezTo>
                  <a:cubicBezTo>
                    <a:pt x="9162" y="16158"/>
                    <a:pt x="9124" y="16158"/>
                    <a:pt x="9087" y="16158"/>
                  </a:cubicBezTo>
                  <a:cubicBezTo>
                    <a:pt x="7401" y="16158"/>
                    <a:pt x="5667" y="15790"/>
                    <a:pt x="4243" y="14883"/>
                  </a:cubicBezTo>
                  <a:cubicBezTo>
                    <a:pt x="2886" y="14014"/>
                    <a:pt x="1893" y="12666"/>
                    <a:pt x="1338" y="11160"/>
                  </a:cubicBezTo>
                  <a:cubicBezTo>
                    <a:pt x="701" y="9463"/>
                    <a:pt x="627" y="7602"/>
                    <a:pt x="1131" y="5856"/>
                  </a:cubicBezTo>
                  <a:cubicBezTo>
                    <a:pt x="1711" y="3887"/>
                    <a:pt x="3043" y="2348"/>
                    <a:pt x="4813" y="1347"/>
                  </a:cubicBezTo>
                  <a:cubicBezTo>
                    <a:pt x="6187" y="615"/>
                    <a:pt x="7737" y="229"/>
                    <a:pt x="9272" y="229"/>
                  </a:cubicBezTo>
                  <a:close/>
                  <a:moveTo>
                    <a:pt x="9271" y="1"/>
                  </a:moveTo>
                  <a:cubicBezTo>
                    <a:pt x="7696" y="1"/>
                    <a:pt x="6104" y="391"/>
                    <a:pt x="4698" y="1140"/>
                  </a:cubicBezTo>
                  <a:cubicBezTo>
                    <a:pt x="4683" y="1148"/>
                    <a:pt x="4672" y="1157"/>
                    <a:pt x="4663" y="1167"/>
                  </a:cubicBezTo>
                  <a:lnTo>
                    <a:pt x="4663" y="1167"/>
                  </a:lnTo>
                  <a:cubicBezTo>
                    <a:pt x="1501" y="2969"/>
                    <a:pt x="1" y="6514"/>
                    <a:pt x="776" y="10059"/>
                  </a:cubicBezTo>
                  <a:cubicBezTo>
                    <a:pt x="1115" y="11623"/>
                    <a:pt x="1884" y="13121"/>
                    <a:pt x="3051" y="14229"/>
                  </a:cubicBezTo>
                  <a:cubicBezTo>
                    <a:pt x="4325" y="15454"/>
                    <a:pt x="6013" y="16091"/>
                    <a:pt x="7743" y="16298"/>
                  </a:cubicBezTo>
                  <a:cubicBezTo>
                    <a:pt x="8175" y="16351"/>
                    <a:pt x="8611" y="16378"/>
                    <a:pt x="9047" y="16378"/>
                  </a:cubicBezTo>
                  <a:cubicBezTo>
                    <a:pt x="12145" y="16378"/>
                    <a:pt x="15213" y="15024"/>
                    <a:pt x="16679" y="12144"/>
                  </a:cubicBezTo>
                  <a:cubicBezTo>
                    <a:pt x="18127" y="9306"/>
                    <a:pt x="17746" y="5558"/>
                    <a:pt x="15802" y="3043"/>
                  </a:cubicBezTo>
                  <a:cubicBezTo>
                    <a:pt x="14197" y="972"/>
                    <a:pt x="11755" y="1"/>
                    <a:pt x="9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9457;p57"/>
            <p:cNvSpPr/>
            <p:nvPr/>
          </p:nvSpPr>
          <p:spPr>
            <a:xfrm>
              <a:off x="4791413" y="1010345"/>
              <a:ext cx="90700" cy="77708"/>
            </a:xfrm>
            <a:custGeom>
              <a:avLst/>
              <a:gdLst/>
              <a:ahLst/>
              <a:cxnLst/>
              <a:rect l="l" t="t" r="r" b="b"/>
              <a:pathLst>
                <a:path w="1473" h="1262" extrusionOk="0">
                  <a:moveTo>
                    <a:pt x="844" y="0"/>
                  </a:moveTo>
                  <a:cubicBezTo>
                    <a:pt x="281" y="0"/>
                    <a:pt x="0" y="679"/>
                    <a:pt x="397" y="1076"/>
                  </a:cubicBezTo>
                  <a:cubicBezTo>
                    <a:pt x="526" y="1204"/>
                    <a:pt x="683" y="1262"/>
                    <a:pt x="838" y="1262"/>
                  </a:cubicBezTo>
                  <a:cubicBezTo>
                    <a:pt x="1162" y="1262"/>
                    <a:pt x="1473" y="1010"/>
                    <a:pt x="1473" y="629"/>
                  </a:cubicBezTo>
                  <a:cubicBezTo>
                    <a:pt x="1473" y="282"/>
                    <a:pt x="1192" y="0"/>
                    <a:pt x="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9458;p57"/>
            <p:cNvSpPr/>
            <p:nvPr/>
          </p:nvSpPr>
          <p:spPr>
            <a:xfrm>
              <a:off x="4824479" y="1137682"/>
              <a:ext cx="286447" cy="143223"/>
            </a:xfrm>
            <a:custGeom>
              <a:avLst/>
              <a:gdLst/>
              <a:ahLst/>
              <a:cxnLst/>
              <a:rect l="l" t="t" r="r" b="b"/>
              <a:pathLst>
                <a:path w="4652" h="2326" fill="none" extrusionOk="0">
                  <a:moveTo>
                    <a:pt x="1" y="588"/>
                  </a:moveTo>
                  <a:cubicBezTo>
                    <a:pt x="522" y="1680"/>
                    <a:pt x="1854" y="2326"/>
                    <a:pt x="3029" y="1995"/>
                  </a:cubicBezTo>
                  <a:cubicBezTo>
                    <a:pt x="3906" y="1747"/>
                    <a:pt x="4601" y="927"/>
                    <a:pt x="4651" y="1"/>
                  </a:cubicBezTo>
                </a:path>
              </a:pathLst>
            </a:custGeom>
            <a:noFill/>
            <a:ln w="8700" cap="rnd" cmpd="sng">
              <a:solidFill>
                <a:schemeClr val="dk1"/>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9459;p57"/>
            <p:cNvSpPr/>
            <p:nvPr/>
          </p:nvSpPr>
          <p:spPr>
            <a:xfrm>
              <a:off x="5023180" y="974139"/>
              <a:ext cx="68348" cy="66809"/>
            </a:xfrm>
            <a:custGeom>
              <a:avLst/>
              <a:gdLst/>
              <a:ahLst/>
              <a:cxnLst/>
              <a:rect l="l" t="t" r="r" b="b"/>
              <a:pathLst>
                <a:path w="1110" h="1085" fill="none" extrusionOk="0">
                  <a:moveTo>
                    <a:pt x="845" y="1"/>
                  </a:moveTo>
                  <a:lnTo>
                    <a:pt x="92" y="547"/>
                  </a:lnTo>
                  <a:cubicBezTo>
                    <a:pt x="1" y="605"/>
                    <a:pt x="26" y="745"/>
                    <a:pt x="133" y="778"/>
                  </a:cubicBezTo>
                  <a:lnTo>
                    <a:pt x="1110" y="1085"/>
                  </a:lnTo>
                </a:path>
              </a:pathLst>
            </a:custGeom>
            <a:noFill/>
            <a:ln w="8700" cap="rnd" cmpd="sng">
              <a:solidFill>
                <a:schemeClr val="dk1"/>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9460;p57"/>
            <p:cNvSpPr/>
            <p:nvPr/>
          </p:nvSpPr>
          <p:spPr>
            <a:xfrm>
              <a:off x="4727191" y="1097289"/>
              <a:ext cx="117731" cy="59851"/>
            </a:xfrm>
            <a:custGeom>
              <a:avLst/>
              <a:gdLst/>
              <a:ahLst/>
              <a:cxnLst/>
              <a:rect l="l" t="t" r="r" b="b"/>
              <a:pathLst>
                <a:path w="1912" h="972" extrusionOk="0">
                  <a:moveTo>
                    <a:pt x="1106" y="0"/>
                  </a:moveTo>
                  <a:cubicBezTo>
                    <a:pt x="1043" y="0"/>
                    <a:pt x="977" y="4"/>
                    <a:pt x="911" y="11"/>
                  </a:cubicBezTo>
                  <a:cubicBezTo>
                    <a:pt x="398" y="61"/>
                    <a:pt x="1" y="317"/>
                    <a:pt x="25" y="574"/>
                  </a:cubicBezTo>
                  <a:cubicBezTo>
                    <a:pt x="55" y="808"/>
                    <a:pt x="401" y="971"/>
                    <a:pt x="836" y="971"/>
                  </a:cubicBezTo>
                  <a:cubicBezTo>
                    <a:pt x="893" y="971"/>
                    <a:pt x="951" y="969"/>
                    <a:pt x="1010" y="963"/>
                  </a:cubicBezTo>
                  <a:cubicBezTo>
                    <a:pt x="1523" y="913"/>
                    <a:pt x="1912" y="657"/>
                    <a:pt x="1887" y="392"/>
                  </a:cubicBezTo>
                  <a:cubicBezTo>
                    <a:pt x="1865" y="162"/>
                    <a:pt x="1531" y="0"/>
                    <a:pt x="1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9461;p57"/>
            <p:cNvSpPr/>
            <p:nvPr/>
          </p:nvSpPr>
          <p:spPr>
            <a:xfrm>
              <a:off x="5081307" y="1052093"/>
              <a:ext cx="117731" cy="59666"/>
            </a:xfrm>
            <a:custGeom>
              <a:avLst/>
              <a:gdLst/>
              <a:ahLst/>
              <a:cxnLst/>
              <a:rect l="l" t="t" r="r" b="b"/>
              <a:pathLst>
                <a:path w="1912" h="969" extrusionOk="0">
                  <a:moveTo>
                    <a:pt x="1090" y="0"/>
                  </a:moveTo>
                  <a:cubicBezTo>
                    <a:pt x="1031" y="0"/>
                    <a:pt x="971" y="3"/>
                    <a:pt x="910" y="9"/>
                  </a:cubicBezTo>
                  <a:cubicBezTo>
                    <a:pt x="389" y="59"/>
                    <a:pt x="0" y="315"/>
                    <a:pt x="25" y="580"/>
                  </a:cubicBezTo>
                  <a:cubicBezTo>
                    <a:pt x="47" y="807"/>
                    <a:pt x="393" y="969"/>
                    <a:pt x="827" y="969"/>
                  </a:cubicBezTo>
                  <a:cubicBezTo>
                    <a:pt x="884" y="969"/>
                    <a:pt x="942" y="966"/>
                    <a:pt x="1001" y="960"/>
                  </a:cubicBezTo>
                  <a:cubicBezTo>
                    <a:pt x="1514" y="911"/>
                    <a:pt x="1911" y="654"/>
                    <a:pt x="1887" y="390"/>
                  </a:cubicBezTo>
                  <a:cubicBezTo>
                    <a:pt x="1857" y="156"/>
                    <a:pt x="1520" y="0"/>
                    <a:pt x="1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Y2meta.app-Acoso laboral ejemplos-(480p)">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375072" y="1273093"/>
            <a:ext cx="5945108" cy="3341513"/>
          </a:xfrm>
          <a:prstGeom prst="rect">
            <a:avLst/>
          </a:prstGeom>
        </p:spPr>
      </p:pic>
    </p:spTree>
    <p:extLst>
      <p:ext uri="{BB962C8B-B14F-4D97-AF65-F5344CB8AC3E}">
        <p14:creationId xmlns:p14="http://schemas.microsoft.com/office/powerpoint/2010/main" val="155329606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5"/>
                                        </p:tgtEl>
                                      </p:cBhvr>
                                    </p:cmd>
                                  </p:childTnLst>
                                </p:cTn>
                              </p:par>
                            </p:childTnLst>
                          </p:cTn>
                        </p:par>
                      </p:childTnLst>
                    </p:cTn>
                  </p:par>
                </p:childTnLst>
              </p:cTn>
              <p:nextCondLst>
                <p:cond evt="onClick" delay="0">
                  <p:tgtEl>
                    <p:spTgt spid="5"/>
                  </p:tgtEl>
                </p:cond>
              </p:nextCondLst>
            </p:seq>
            <p:video>
              <p:cMediaNode vol="80000">
                <p:cTn id="7" fill="hold" display="0">
                  <p:stCondLst>
                    <p:cond delay="indefinite"/>
                  </p:stCondLst>
                </p:cTn>
                <p:tgtEl>
                  <p:spTgt spid="5"/>
                </p:tgtEl>
              </p:cMediaNode>
            </p:vide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9239"/>
        <p:cNvGrpSpPr/>
        <p:nvPr/>
      </p:nvGrpSpPr>
      <p:grpSpPr>
        <a:xfrm>
          <a:off x="0" y="0"/>
          <a:ext cx="0" cy="0"/>
          <a:chOff x="0" y="0"/>
          <a:chExt cx="0" cy="0"/>
        </a:xfrm>
      </p:grpSpPr>
      <p:sp>
        <p:nvSpPr>
          <p:cNvPr id="19240" name="Google Shape;19240;p47"/>
          <p:cNvSpPr txBox="1">
            <a:spLocks noGrp="1"/>
          </p:cNvSpPr>
          <p:nvPr>
            <p:ph type="subTitle" idx="13"/>
          </p:nvPr>
        </p:nvSpPr>
        <p:spPr>
          <a:xfrm>
            <a:off x="2040624" y="3714498"/>
            <a:ext cx="2414997" cy="43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smtClean="0"/>
              <a:t>Presionar a alguien</a:t>
            </a:r>
            <a:endParaRPr sz="1600" dirty="0"/>
          </a:p>
        </p:txBody>
      </p:sp>
      <p:sp>
        <p:nvSpPr>
          <p:cNvPr id="19242" name="Google Shape;19242;p47"/>
          <p:cNvSpPr txBox="1">
            <a:spLocks noGrp="1"/>
          </p:cNvSpPr>
          <p:nvPr>
            <p:ph type="subTitle" idx="7"/>
          </p:nvPr>
        </p:nvSpPr>
        <p:spPr>
          <a:xfrm>
            <a:off x="2040600" y="1322047"/>
            <a:ext cx="2201100" cy="43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smtClean="0"/>
              <a:t>Imágenes</a:t>
            </a:r>
            <a:endParaRPr sz="1800" dirty="0"/>
          </a:p>
        </p:txBody>
      </p:sp>
      <p:sp>
        <p:nvSpPr>
          <p:cNvPr id="19243" name="Google Shape;19243;p47"/>
          <p:cNvSpPr txBox="1">
            <a:spLocks noGrp="1"/>
          </p:cNvSpPr>
          <p:nvPr>
            <p:ph type="subTitle" idx="8"/>
          </p:nvPr>
        </p:nvSpPr>
        <p:spPr>
          <a:xfrm>
            <a:off x="2040600" y="2639091"/>
            <a:ext cx="2847912" cy="429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smtClean="0"/>
              <a:t>Recompensas o beneficios</a:t>
            </a:r>
            <a:endParaRPr sz="1600" dirty="0"/>
          </a:p>
        </p:txBody>
      </p:sp>
      <p:sp>
        <p:nvSpPr>
          <p:cNvPr id="19246" name="Google Shape;19246;p47"/>
          <p:cNvSpPr txBox="1">
            <a:spLocks noGrp="1"/>
          </p:cNvSpPr>
          <p:nvPr>
            <p:ph type="title"/>
          </p:nvPr>
        </p:nvSpPr>
        <p:spPr>
          <a:xfrm>
            <a:off x="703374" y="14447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Ejemplos Acoso Sexual</a:t>
            </a:r>
            <a:endParaRPr dirty="0"/>
          </a:p>
        </p:txBody>
      </p:sp>
      <p:sp>
        <p:nvSpPr>
          <p:cNvPr id="19249" name="Google Shape;19249;p47"/>
          <p:cNvSpPr txBox="1">
            <a:spLocks noGrp="1"/>
          </p:cNvSpPr>
          <p:nvPr>
            <p:ph type="subTitle" idx="1"/>
          </p:nvPr>
        </p:nvSpPr>
        <p:spPr>
          <a:xfrm>
            <a:off x="2045237" y="1599473"/>
            <a:ext cx="2647649" cy="911727"/>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000" dirty="0" smtClean="0"/>
              <a:t>Enviar </a:t>
            </a:r>
            <a:r>
              <a:rPr lang="en" sz="1000" dirty="0" smtClean="0">
                <a:solidFill>
                  <a:schemeClr val="accent4"/>
                </a:solidFill>
              </a:rPr>
              <a:t>imagenes sexualmente </a:t>
            </a:r>
            <a:r>
              <a:rPr lang="en" sz="1000" dirty="0" smtClean="0"/>
              <a:t>explícitas o participar en acoso o coerción sexualidaza a traves de plataformas digitales sin el consentimiento del destinatario</a:t>
            </a:r>
            <a:endParaRPr sz="1000" dirty="0"/>
          </a:p>
        </p:txBody>
      </p:sp>
      <p:sp>
        <p:nvSpPr>
          <p:cNvPr id="19250" name="Google Shape;19250;p47"/>
          <p:cNvSpPr txBox="1">
            <a:spLocks noGrp="1"/>
          </p:cNvSpPr>
          <p:nvPr>
            <p:ph type="subTitle" idx="2"/>
          </p:nvPr>
        </p:nvSpPr>
        <p:spPr>
          <a:xfrm>
            <a:off x="2057927" y="2909094"/>
            <a:ext cx="2647650" cy="53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smtClean="0">
                <a:solidFill>
                  <a:schemeClr val="accent4"/>
                </a:solidFill>
              </a:rPr>
              <a:t>Favores sexuales </a:t>
            </a:r>
            <a:r>
              <a:rPr lang="en" sz="1000" dirty="0" smtClean="0"/>
              <a:t>o </a:t>
            </a:r>
            <a:r>
              <a:rPr lang="en" sz="1000" dirty="0" smtClean="0"/>
              <a:t>amenazar </a:t>
            </a:r>
            <a:r>
              <a:rPr lang="en" sz="1000" dirty="0" smtClean="0"/>
              <a:t>con consecuencias negativas ante la negación</a:t>
            </a:r>
            <a:endParaRPr sz="1000" dirty="0"/>
          </a:p>
        </p:txBody>
      </p:sp>
      <p:sp>
        <p:nvSpPr>
          <p:cNvPr id="19253" name="Google Shape;19253;p47"/>
          <p:cNvSpPr/>
          <p:nvPr/>
        </p:nvSpPr>
        <p:spPr>
          <a:xfrm>
            <a:off x="1193075" y="1318200"/>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47"/>
          <p:cNvSpPr/>
          <p:nvPr/>
        </p:nvSpPr>
        <p:spPr>
          <a:xfrm>
            <a:off x="1193075" y="2551500"/>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47"/>
          <p:cNvSpPr/>
          <p:nvPr/>
        </p:nvSpPr>
        <p:spPr>
          <a:xfrm>
            <a:off x="1193075" y="3788900"/>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47"/>
          <p:cNvSpPr/>
          <p:nvPr/>
        </p:nvSpPr>
        <p:spPr>
          <a:xfrm>
            <a:off x="5099077" y="1239188"/>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47"/>
          <p:cNvSpPr/>
          <p:nvPr/>
        </p:nvSpPr>
        <p:spPr>
          <a:xfrm>
            <a:off x="5099077" y="2511201"/>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47"/>
          <p:cNvSpPr/>
          <p:nvPr/>
        </p:nvSpPr>
        <p:spPr>
          <a:xfrm>
            <a:off x="5091241" y="3788900"/>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47"/>
          <p:cNvSpPr/>
          <p:nvPr/>
        </p:nvSpPr>
        <p:spPr>
          <a:xfrm>
            <a:off x="1397975" y="1555268"/>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9260" name="Google Shape;19260;p47"/>
          <p:cNvGrpSpPr/>
          <p:nvPr/>
        </p:nvGrpSpPr>
        <p:grpSpPr>
          <a:xfrm>
            <a:off x="1406282" y="4025304"/>
            <a:ext cx="323587" cy="320242"/>
            <a:chOff x="3282325" y="2035675"/>
            <a:chExt cx="459575" cy="454825"/>
          </a:xfrm>
        </p:grpSpPr>
        <p:sp>
          <p:nvSpPr>
            <p:cNvPr id="19261" name="Google Shape;19261;p47"/>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262" name="Google Shape;19262;p47"/>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263" name="Google Shape;19263;p47"/>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264" name="Google Shape;19264;p47"/>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9265" name="Google Shape;19265;p47"/>
          <p:cNvSpPr/>
          <p:nvPr/>
        </p:nvSpPr>
        <p:spPr>
          <a:xfrm>
            <a:off x="5320336" y="3993816"/>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266" name="Google Shape;19266;p47"/>
          <p:cNvSpPr/>
          <p:nvPr/>
        </p:nvSpPr>
        <p:spPr>
          <a:xfrm>
            <a:off x="5284412" y="2753648"/>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67" name="Google Shape;19267;p47"/>
          <p:cNvGrpSpPr/>
          <p:nvPr/>
        </p:nvGrpSpPr>
        <p:grpSpPr>
          <a:xfrm>
            <a:off x="1387076" y="2766871"/>
            <a:ext cx="361998" cy="362310"/>
            <a:chOff x="-52101875" y="2687475"/>
            <a:chExt cx="319025" cy="319300"/>
          </a:xfrm>
        </p:grpSpPr>
        <p:sp>
          <p:nvSpPr>
            <p:cNvPr id="19268" name="Google Shape;19268;p47"/>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47"/>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47"/>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47"/>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72" name="Google Shape;19272;p47"/>
          <p:cNvSpPr/>
          <p:nvPr/>
        </p:nvSpPr>
        <p:spPr>
          <a:xfrm>
            <a:off x="5320336" y="1420541"/>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9250;p47"/>
          <p:cNvSpPr txBox="1">
            <a:spLocks noGrp="1"/>
          </p:cNvSpPr>
          <p:nvPr>
            <p:ph type="subTitle" idx="2"/>
          </p:nvPr>
        </p:nvSpPr>
        <p:spPr>
          <a:xfrm>
            <a:off x="2040600" y="4041656"/>
            <a:ext cx="2647650" cy="53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smtClean="0"/>
              <a:t>Para </a:t>
            </a:r>
            <a:r>
              <a:rPr lang="en" sz="1000" dirty="0" smtClean="0">
                <a:solidFill>
                  <a:schemeClr val="accent4"/>
                </a:solidFill>
              </a:rPr>
              <a:t>actividad sexual </a:t>
            </a:r>
            <a:r>
              <a:rPr lang="en" sz="1000" dirty="0" smtClean="0"/>
              <a:t>en contra de su voluntad mediante amenzas, manipulación u otros medios.</a:t>
            </a:r>
            <a:endParaRPr sz="1000" dirty="0"/>
          </a:p>
        </p:txBody>
      </p:sp>
      <p:sp>
        <p:nvSpPr>
          <p:cNvPr id="43" name="Google Shape;19242;p47"/>
          <p:cNvSpPr txBox="1">
            <a:spLocks noGrp="1"/>
          </p:cNvSpPr>
          <p:nvPr>
            <p:ph type="subTitle" idx="7"/>
          </p:nvPr>
        </p:nvSpPr>
        <p:spPr>
          <a:xfrm>
            <a:off x="5848154" y="1286864"/>
            <a:ext cx="3378971" cy="43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smtClean="0"/>
              <a:t>Contacto sexual no deseado</a:t>
            </a:r>
            <a:endParaRPr sz="1800" dirty="0"/>
          </a:p>
        </p:txBody>
      </p:sp>
      <p:sp>
        <p:nvSpPr>
          <p:cNvPr id="44" name="Google Shape;19249;p47"/>
          <p:cNvSpPr txBox="1">
            <a:spLocks noGrp="1"/>
          </p:cNvSpPr>
          <p:nvPr>
            <p:ph type="subTitle" idx="1"/>
          </p:nvPr>
        </p:nvSpPr>
        <p:spPr>
          <a:xfrm>
            <a:off x="5873093" y="1537447"/>
            <a:ext cx="2647649" cy="530753"/>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000" dirty="0" smtClean="0"/>
              <a:t>Contacto fisico, roce contra alguien, pellizcos, besos deliberados no deseados.</a:t>
            </a:r>
            <a:endParaRPr sz="1000" dirty="0"/>
          </a:p>
        </p:txBody>
      </p:sp>
      <p:sp>
        <p:nvSpPr>
          <p:cNvPr id="45" name="Google Shape;19249;p47"/>
          <p:cNvSpPr txBox="1">
            <a:spLocks noGrp="1"/>
          </p:cNvSpPr>
          <p:nvPr>
            <p:ph type="subTitle" idx="1"/>
          </p:nvPr>
        </p:nvSpPr>
        <p:spPr>
          <a:xfrm>
            <a:off x="5912505" y="2922817"/>
            <a:ext cx="2647649" cy="530753"/>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000" dirty="0" smtClean="0"/>
              <a:t>Cualquier requerimiento de caracter sexual no consensuado.</a:t>
            </a:r>
            <a:endParaRPr sz="1000" dirty="0"/>
          </a:p>
        </p:txBody>
      </p:sp>
      <p:sp>
        <p:nvSpPr>
          <p:cNvPr id="46" name="Google Shape;19242;p47"/>
          <p:cNvSpPr txBox="1">
            <a:spLocks noGrp="1"/>
          </p:cNvSpPr>
          <p:nvPr>
            <p:ph type="subTitle" idx="7"/>
          </p:nvPr>
        </p:nvSpPr>
        <p:spPr>
          <a:xfrm>
            <a:off x="5912505" y="2572281"/>
            <a:ext cx="3378971" cy="43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t>R</a:t>
            </a:r>
            <a:r>
              <a:rPr lang="en" sz="1800" dirty="0" smtClean="0"/>
              <a:t>equerimiento sexual </a:t>
            </a:r>
            <a:endParaRPr sz="1800" dirty="0"/>
          </a:p>
        </p:txBody>
      </p:sp>
      <p:sp>
        <p:nvSpPr>
          <p:cNvPr id="48" name="Google Shape;19242;p47"/>
          <p:cNvSpPr txBox="1">
            <a:spLocks noGrp="1"/>
          </p:cNvSpPr>
          <p:nvPr>
            <p:ph type="subTitle" idx="7"/>
          </p:nvPr>
        </p:nvSpPr>
        <p:spPr>
          <a:xfrm>
            <a:off x="5912505" y="3754625"/>
            <a:ext cx="3378971" cy="43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smtClean="0"/>
              <a:t>Abuso Sexual o violación </a:t>
            </a:r>
            <a:endParaRPr sz="1800" dirty="0"/>
          </a:p>
        </p:txBody>
      </p:sp>
      <p:sp>
        <p:nvSpPr>
          <p:cNvPr id="49" name="Google Shape;19249;p47"/>
          <p:cNvSpPr txBox="1">
            <a:spLocks noGrp="1"/>
          </p:cNvSpPr>
          <p:nvPr>
            <p:ph type="subTitle" idx="1"/>
          </p:nvPr>
        </p:nvSpPr>
        <p:spPr>
          <a:xfrm>
            <a:off x="5912505" y="4041656"/>
            <a:ext cx="2647649" cy="1020795"/>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000" dirty="0" smtClean="0"/>
              <a:t>Acto sexual consumado no consensuado que está penado con carcel por ser un delito regulado por el código penal.</a:t>
            </a:r>
          </a:p>
          <a:p>
            <a:pPr marL="0" lvl="0" indent="0" algn="just" rtl="0">
              <a:spcBef>
                <a:spcPts val="0"/>
              </a:spcBef>
              <a:spcAft>
                <a:spcPts val="0"/>
              </a:spcAft>
              <a:buNone/>
            </a:pPr>
            <a:r>
              <a:rPr lang="es-CL" sz="1000" dirty="0" smtClean="0"/>
              <a:t>Aviso</a:t>
            </a:r>
            <a:r>
              <a:rPr lang="en" sz="1000" dirty="0" smtClean="0"/>
              <a:t> a Carabineros-PDI y </a:t>
            </a:r>
          </a:p>
          <a:p>
            <a:pPr marL="0" lvl="0" indent="0" algn="just" rtl="0">
              <a:spcBef>
                <a:spcPts val="0"/>
              </a:spcBef>
              <a:spcAft>
                <a:spcPts val="0"/>
              </a:spcAft>
              <a:buNone/>
            </a:pPr>
            <a:r>
              <a:rPr lang="en" sz="1000" dirty="0" smtClean="0"/>
              <a:t>Ministerio Publico</a:t>
            </a:r>
            <a:endParaRPr sz="1000" dirty="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9409"/>
        <p:cNvGrpSpPr/>
        <p:nvPr/>
      </p:nvGrpSpPr>
      <p:grpSpPr>
        <a:xfrm>
          <a:off x="0" y="0"/>
          <a:ext cx="0" cy="0"/>
          <a:chOff x="0" y="0"/>
          <a:chExt cx="0" cy="0"/>
        </a:xfrm>
      </p:grpSpPr>
      <p:sp>
        <p:nvSpPr>
          <p:cNvPr id="19418" name="Google Shape;19418;p55"/>
          <p:cNvSpPr/>
          <p:nvPr/>
        </p:nvSpPr>
        <p:spPr>
          <a:xfrm rot="10800000" flipH="1">
            <a:off x="-492968" y="-284675"/>
            <a:ext cx="1673985" cy="1713595"/>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55"/>
          <p:cNvSpPr/>
          <p:nvPr/>
        </p:nvSpPr>
        <p:spPr>
          <a:xfrm rot="-644557" flipH="1">
            <a:off x="8123296" y="3919280"/>
            <a:ext cx="1673986" cy="1713597"/>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Título 2"/>
          <p:cNvSpPr>
            <a:spLocks noGrp="1"/>
          </p:cNvSpPr>
          <p:nvPr>
            <p:ph type="title"/>
          </p:nvPr>
        </p:nvSpPr>
        <p:spPr>
          <a:xfrm>
            <a:off x="1615620" y="1393"/>
            <a:ext cx="5511182" cy="1271700"/>
          </a:xfrm>
        </p:spPr>
        <p:txBody>
          <a:bodyPr/>
          <a:lstStyle/>
          <a:p>
            <a:pPr algn="ctr"/>
            <a:r>
              <a:rPr lang="es-CL" dirty="0" smtClean="0"/>
              <a:t>Examinar </a:t>
            </a:r>
            <a:r>
              <a:rPr lang="es-CL" dirty="0"/>
              <a:t>1</a:t>
            </a:r>
            <a:r>
              <a:rPr lang="es-CL" dirty="0" smtClean="0"/>
              <a:t> caso</a:t>
            </a:r>
            <a:endParaRPr lang="es-CL" dirty="0"/>
          </a:p>
        </p:txBody>
      </p:sp>
      <p:grpSp>
        <p:nvGrpSpPr>
          <p:cNvPr id="11" name="Google Shape;19426;p56"/>
          <p:cNvGrpSpPr/>
          <p:nvPr/>
        </p:nvGrpSpPr>
        <p:grpSpPr>
          <a:xfrm>
            <a:off x="1211312" y="787236"/>
            <a:ext cx="3511641" cy="4109389"/>
            <a:chOff x="1480818" y="687275"/>
            <a:chExt cx="2377800" cy="2946600"/>
          </a:xfrm>
        </p:grpSpPr>
        <p:sp>
          <p:nvSpPr>
            <p:cNvPr id="12" name="Google Shape;19427;p56"/>
            <p:cNvSpPr/>
            <p:nvPr/>
          </p:nvSpPr>
          <p:spPr>
            <a:xfrm rot="10800000" flipH="1">
              <a:off x="1480818" y="687275"/>
              <a:ext cx="2377800" cy="2946600"/>
            </a:xfrm>
            <a:prstGeom prst="roundRect">
              <a:avLst>
                <a:gd name="adj" fmla="val 7446"/>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9428;p56"/>
            <p:cNvSpPr/>
            <p:nvPr/>
          </p:nvSpPr>
          <p:spPr>
            <a:xfrm>
              <a:off x="2334315" y="788552"/>
              <a:ext cx="670800" cy="672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9453;p57"/>
          <p:cNvGrpSpPr/>
          <p:nvPr/>
        </p:nvGrpSpPr>
        <p:grpSpPr>
          <a:xfrm>
            <a:off x="7978259" y="197973"/>
            <a:ext cx="1048315" cy="976436"/>
            <a:chOff x="4386375" y="617560"/>
            <a:chExt cx="1229406" cy="1145110"/>
          </a:xfrm>
        </p:grpSpPr>
        <p:sp>
          <p:nvSpPr>
            <p:cNvPr id="18" name="Google Shape;19454;p57"/>
            <p:cNvSpPr/>
            <p:nvPr/>
          </p:nvSpPr>
          <p:spPr>
            <a:xfrm>
              <a:off x="4386375" y="617560"/>
              <a:ext cx="1229406" cy="1145110"/>
            </a:xfrm>
            <a:custGeom>
              <a:avLst/>
              <a:gdLst/>
              <a:ahLst/>
              <a:cxnLst/>
              <a:rect l="l" t="t" r="r" b="b"/>
              <a:pathLst>
                <a:path w="19966" h="18597" extrusionOk="0">
                  <a:moveTo>
                    <a:pt x="9960" y="0"/>
                  </a:moveTo>
                  <a:cubicBezTo>
                    <a:pt x="8875" y="0"/>
                    <a:pt x="7791" y="168"/>
                    <a:pt x="6744" y="505"/>
                  </a:cubicBezTo>
                  <a:cubicBezTo>
                    <a:pt x="6073" y="711"/>
                    <a:pt x="5420" y="993"/>
                    <a:pt x="4799" y="1332"/>
                  </a:cubicBezTo>
                  <a:lnTo>
                    <a:pt x="4799" y="1324"/>
                  </a:lnTo>
                  <a:cubicBezTo>
                    <a:pt x="3740" y="1895"/>
                    <a:pt x="2805" y="2664"/>
                    <a:pt x="2044" y="3599"/>
                  </a:cubicBezTo>
                  <a:cubicBezTo>
                    <a:pt x="861" y="5072"/>
                    <a:pt x="199" y="6950"/>
                    <a:pt x="124" y="8845"/>
                  </a:cubicBezTo>
                  <a:cubicBezTo>
                    <a:pt x="0" y="11873"/>
                    <a:pt x="1274" y="15059"/>
                    <a:pt x="3773" y="16863"/>
                  </a:cubicBezTo>
                  <a:cubicBezTo>
                    <a:pt x="5287" y="17955"/>
                    <a:pt x="7149" y="18468"/>
                    <a:pt x="9011" y="18575"/>
                  </a:cubicBezTo>
                  <a:cubicBezTo>
                    <a:pt x="9256" y="18589"/>
                    <a:pt x="9502" y="18597"/>
                    <a:pt x="9748" y="18597"/>
                  </a:cubicBezTo>
                  <a:cubicBezTo>
                    <a:pt x="11669" y="18597"/>
                    <a:pt x="13598" y="18161"/>
                    <a:pt x="15241" y="17185"/>
                  </a:cubicBezTo>
                  <a:cubicBezTo>
                    <a:pt x="16830" y="16225"/>
                    <a:pt x="18054" y="14769"/>
                    <a:pt x="18733" y="13048"/>
                  </a:cubicBezTo>
                  <a:cubicBezTo>
                    <a:pt x="19966" y="9921"/>
                    <a:pt x="19387" y="5932"/>
                    <a:pt x="17268" y="3326"/>
                  </a:cubicBezTo>
                  <a:cubicBezTo>
                    <a:pt x="16052" y="1828"/>
                    <a:pt x="14323" y="778"/>
                    <a:pt x="12453" y="298"/>
                  </a:cubicBezTo>
                  <a:cubicBezTo>
                    <a:pt x="11632" y="100"/>
                    <a:pt x="10796" y="0"/>
                    <a:pt x="9960"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455;p57"/>
            <p:cNvSpPr/>
            <p:nvPr/>
          </p:nvSpPr>
          <p:spPr>
            <a:xfrm>
              <a:off x="4464329" y="692743"/>
              <a:ext cx="1069435" cy="995360"/>
            </a:xfrm>
            <a:custGeom>
              <a:avLst/>
              <a:gdLst/>
              <a:ahLst/>
              <a:cxnLst/>
              <a:rect l="l" t="t" r="r" b="b"/>
              <a:pathLst>
                <a:path w="17368" h="16165" extrusionOk="0">
                  <a:moveTo>
                    <a:pt x="8671" y="1"/>
                  </a:moveTo>
                  <a:cubicBezTo>
                    <a:pt x="7111" y="1"/>
                    <a:pt x="5564" y="388"/>
                    <a:pt x="4179" y="1145"/>
                  </a:cubicBezTo>
                  <a:cubicBezTo>
                    <a:pt x="3260" y="1642"/>
                    <a:pt x="2441" y="2312"/>
                    <a:pt x="1787" y="3123"/>
                  </a:cubicBezTo>
                  <a:cubicBezTo>
                    <a:pt x="753" y="4430"/>
                    <a:pt x="174" y="6027"/>
                    <a:pt x="108" y="7682"/>
                  </a:cubicBezTo>
                  <a:cubicBezTo>
                    <a:pt x="0" y="10321"/>
                    <a:pt x="1117" y="13093"/>
                    <a:pt x="3285" y="14657"/>
                  </a:cubicBezTo>
                  <a:cubicBezTo>
                    <a:pt x="4601" y="15608"/>
                    <a:pt x="6222" y="16055"/>
                    <a:pt x="7844" y="16146"/>
                  </a:cubicBezTo>
                  <a:cubicBezTo>
                    <a:pt x="8057" y="16159"/>
                    <a:pt x="8272" y="16165"/>
                    <a:pt x="8486" y="16165"/>
                  </a:cubicBezTo>
                  <a:cubicBezTo>
                    <a:pt x="10151" y="16165"/>
                    <a:pt x="11833" y="15789"/>
                    <a:pt x="13255" y="14938"/>
                  </a:cubicBezTo>
                  <a:cubicBezTo>
                    <a:pt x="14637" y="14103"/>
                    <a:pt x="15705" y="12837"/>
                    <a:pt x="16292" y="11339"/>
                  </a:cubicBezTo>
                  <a:cubicBezTo>
                    <a:pt x="17368" y="8625"/>
                    <a:pt x="16863" y="5158"/>
                    <a:pt x="15026" y="2883"/>
                  </a:cubicBezTo>
                  <a:cubicBezTo>
                    <a:pt x="13942" y="1584"/>
                    <a:pt x="12478" y="657"/>
                    <a:pt x="10831" y="252"/>
                  </a:cubicBezTo>
                  <a:cubicBezTo>
                    <a:pt x="10118" y="84"/>
                    <a:pt x="9393" y="1"/>
                    <a:pt x="8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9456;p57"/>
            <p:cNvSpPr/>
            <p:nvPr/>
          </p:nvSpPr>
          <p:spPr>
            <a:xfrm>
              <a:off x="4428800" y="686462"/>
              <a:ext cx="1116170" cy="1008475"/>
            </a:xfrm>
            <a:custGeom>
              <a:avLst/>
              <a:gdLst/>
              <a:ahLst/>
              <a:cxnLst/>
              <a:rect l="l" t="t" r="r" b="b"/>
              <a:pathLst>
                <a:path w="18127" h="16378" extrusionOk="0">
                  <a:moveTo>
                    <a:pt x="9272" y="229"/>
                  </a:moveTo>
                  <a:cubicBezTo>
                    <a:pt x="11300" y="229"/>
                    <a:pt x="13302" y="902"/>
                    <a:pt x="14842" y="2348"/>
                  </a:cubicBezTo>
                  <a:cubicBezTo>
                    <a:pt x="17084" y="4449"/>
                    <a:pt x="17845" y="7949"/>
                    <a:pt x="16952" y="10854"/>
                  </a:cubicBezTo>
                  <a:cubicBezTo>
                    <a:pt x="15901" y="14262"/>
                    <a:pt x="12641" y="16116"/>
                    <a:pt x="9199" y="16157"/>
                  </a:cubicBezTo>
                  <a:cubicBezTo>
                    <a:pt x="9162" y="16158"/>
                    <a:pt x="9124" y="16158"/>
                    <a:pt x="9087" y="16158"/>
                  </a:cubicBezTo>
                  <a:cubicBezTo>
                    <a:pt x="7401" y="16158"/>
                    <a:pt x="5667" y="15790"/>
                    <a:pt x="4243" y="14883"/>
                  </a:cubicBezTo>
                  <a:cubicBezTo>
                    <a:pt x="2886" y="14014"/>
                    <a:pt x="1893" y="12666"/>
                    <a:pt x="1338" y="11160"/>
                  </a:cubicBezTo>
                  <a:cubicBezTo>
                    <a:pt x="701" y="9463"/>
                    <a:pt x="627" y="7602"/>
                    <a:pt x="1131" y="5856"/>
                  </a:cubicBezTo>
                  <a:cubicBezTo>
                    <a:pt x="1711" y="3887"/>
                    <a:pt x="3043" y="2348"/>
                    <a:pt x="4813" y="1347"/>
                  </a:cubicBezTo>
                  <a:cubicBezTo>
                    <a:pt x="6187" y="615"/>
                    <a:pt x="7737" y="229"/>
                    <a:pt x="9272" y="229"/>
                  </a:cubicBezTo>
                  <a:close/>
                  <a:moveTo>
                    <a:pt x="9271" y="1"/>
                  </a:moveTo>
                  <a:cubicBezTo>
                    <a:pt x="7696" y="1"/>
                    <a:pt x="6104" y="391"/>
                    <a:pt x="4698" y="1140"/>
                  </a:cubicBezTo>
                  <a:cubicBezTo>
                    <a:pt x="4683" y="1148"/>
                    <a:pt x="4672" y="1157"/>
                    <a:pt x="4663" y="1167"/>
                  </a:cubicBezTo>
                  <a:lnTo>
                    <a:pt x="4663" y="1167"/>
                  </a:lnTo>
                  <a:cubicBezTo>
                    <a:pt x="1501" y="2969"/>
                    <a:pt x="1" y="6514"/>
                    <a:pt x="776" y="10059"/>
                  </a:cubicBezTo>
                  <a:cubicBezTo>
                    <a:pt x="1115" y="11623"/>
                    <a:pt x="1884" y="13121"/>
                    <a:pt x="3051" y="14229"/>
                  </a:cubicBezTo>
                  <a:cubicBezTo>
                    <a:pt x="4325" y="15454"/>
                    <a:pt x="6013" y="16091"/>
                    <a:pt x="7743" y="16298"/>
                  </a:cubicBezTo>
                  <a:cubicBezTo>
                    <a:pt x="8175" y="16351"/>
                    <a:pt x="8611" y="16378"/>
                    <a:pt x="9047" y="16378"/>
                  </a:cubicBezTo>
                  <a:cubicBezTo>
                    <a:pt x="12145" y="16378"/>
                    <a:pt x="15213" y="15024"/>
                    <a:pt x="16679" y="12144"/>
                  </a:cubicBezTo>
                  <a:cubicBezTo>
                    <a:pt x="18127" y="9306"/>
                    <a:pt x="17746" y="5558"/>
                    <a:pt x="15802" y="3043"/>
                  </a:cubicBezTo>
                  <a:cubicBezTo>
                    <a:pt x="14197" y="972"/>
                    <a:pt x="11755" y="1"/>
                    <a:pt x="9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9457;p57"/>
            <p:cNvSpPr/>
            <p:nvPr/>
          </p:nvSpPr>
          <p:spPr>
            <a:xfrm>
              <a:off x="4791413" y="1010345"/>
              <a:ext cx="90700" cy="77708"/>
            </a:xfrm>
            <a:custGeom>
              <a:avLst/>
              <a:gdLst/>
              <a:ahLst/>
              <a:cxnLst/>
              <a:rect l="l" t="t" r="r" b="b"/>
              <a:pathLst>
                <a:path w="1473" h="1262" extrusionOk="0">
                  <a:moveTo>
                    <a:pt x="844" y="0"/>
                  </a:moveTo>
                  <a:cubicBezTo>
                    <a:pt x="281" y="0"/>
                    <a:pt x="0" y="679"/>
                    <a:pt x="397" y="1076"/>
                  </a:cubicBezTo>
                  <a:cubicBezTo>
                    <a:pt x="526" y="1204"/>
                    <a:pt x="683" y="1262"/>
                    <a:pt x="838" y="1262"/>
                  </a:cubicBezTo>
                  <a:cubicBezTo>
                    <a:pt x="1162" y="1262"/>
                    <a:pt x="1473" y="1010"/>
                    <a:pt x="1473" y="629"/>
                  </a:cubicBezTo>
                  <a:cubicBezTo>
                    <a:pt x="1473" y="282"/>
                    <a:pt x="1192" y="0"/>
                    <a:pt x="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9458;p57"/>
            <p:cNvSpPr/>
            <p:nvPr/>
          </p:nvSpPr>
          <p:spPr>
            <a:xfrm>
              <a:off x="4824479" y="1137682"/>
              <a:ext cx="286447" cy="143223"/>
            </a:xfrm>
            <a:custGeom>
              <a:avLst/>
              <a:gdLst/>
              <a:ahLst/>
              <a:cxnLst/>
              <a:rect l="l" t="t" r="r" b="b"/>
              <a:pathLst>
                <a:path w="4652" h="2326" fill="none" extrusionOk="0">
                  <a:moveTo>
                    <a:pt x="1" y="588"/>
                  </a:moveTo>
                  <a:cubicBezTo>
                    <a:pt x="522" y="1680"/>
                    <a:pt x="1854" y="2326"/>
                    <a:pt x="3029" y="1995"/>
                  </a:cubicBezTo>
                  <a:cubicBezTo>
                    <a:pt x="3906" y="1747"/>
                    <a:pt x="4601" y="927"/>
                    <a:pt x="4651" y="1"/>
                  </a:cubicBezTo>
                </a:path>
              </a:pathLst>
            </a:custGeom>
            <a:noFill/>
            <a:ln w="8700" cap="rnd" cmpd="sng">
              <a:solidFill>
                <a:schemeClr val="dk1"/>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9459;p57"/>
            <p:cNvSpPr/>
            <p:nvPr/>
          </p:nvSpPr>
          <p:spPr>
            <a:xfrm>
              <a:off x="5023180" y="974139"/>
              <a:ext cx="68348" cy="66809"/>
            </a:xfrm>
            <a:custGeom>
              <a:avLst/>
              <a:gdLst/>
              <a:ahLst/>
              <a:cxnLst/>
              <a:rect l="l" t="t" r="r" b="b"/>
              <a:pathLst>
                <a:path w="1110" h="1085" fill="none" extrusionOk="0">
                  <a:moveTo>
                    <a:pt x="845" y="1"/>
                  </a:moveTo>
                  <a:lnTo>
                    <a:pt x="92" y="547"/>
                  </a:lnTo>
                  <a:cubicBezTo>
                    <a:pt x="1" y="605"/>
                    <a:pt x="26" y="745"/>
                    <a:pt x="133" y="778"/>
                  </a:cubicBezTo>
                  <a:lnTo>
                    <a:pt x="1110" y="1085"/>
                  </a:lnTo>
                </a:path>
              </a:pathLst>
            </a:custGeom>
            <a:noFill/>
            <a:ln w="8700" cap="rnd" cmpd="sng">
              <a:solidFill>
                <a:schemeClr val="dk1"/>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9460;p57"/>
            <p:cNvSpPr/>
            <p:nvPr/>
          </p:nvSpPr>
          <p:spPr>
            <a:xfrm>
              <a:off x="4727191" y="1097289"/>
              <a:ext cx="117731" cy="59851"/>
            </a:xfrm>
            <a:custGeom>
              <a:avLst/>
              <a:gdLst/>
              <a:ahLst/>
              <a:cxnLst/>
              <a:rect l="l" t="t" r="r" b="b"/>
              <a:pathLst>
                <a:path w="1912" h="972" extrusionOk="0">
                  <a:moveTo>
                    <a:pt x="1106" y="0"/>
                  </a:moveTo>
                  <a:cubicBezTo>
                    <a:pt x="1043" y="0"/>
                    <a:pt x="977" y="4"/>
                    <a:pt x="911" y="11"/>
                  </a:cubicBezTo>
                  <a:cubicBezTo>
                    <a:pt x="398" y="61"/>
                    <a:pt x="1" y="317"/>
                    <a:pt x="25" y="574"/>
                  </a:cubicBezTo>
                  <a:cubicBezTo>
                    <a:pt x="55" y="808"/>
                    <a:pt x="401" y="971"/>
                    <a:pt x="836" y="971"/>
                  </a:cubicBezTo>
                  <a:cubicBezTo>
                    <a:pt x="893" y="971"/>
                    <a:pt x="951" y="969"/>
                    <a:pt x="1010" y="963"/>
                  </a:cubicBezTo>
                  <a:cubicBezTo>
                    <a:pt x="1523" y="913"/>
                    <a:pt x="1912" y="657"/>
                    <a:pt x="1887" y="392"/>
                  </a:cubicBezTo>
                  <a:cubicBezTo>
                    <a:pt x="1865" y="162"/>
                    <a:pt x="1531" y="0"/>
                    <a:pt x="1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9461;p57"/>
            <p:cNvSpPr/>
            <p:nvPr/>
          </p:nvSpPr>
          <p:spPr>
            <a:xfrm>
              <a:off x="5081307" y="1052093"/>
              <a:ext cx="117731" cy="59666"/>
            </a:xfrm>
            <a:custGeom>
              <a:avLst/>
              <a:gdLst/>
              <a:ahLst/>
              <a:cxnLst/>
              <a:rect l="l" t="t" r="r" b="b"/>
              <a:pathLst>
                <a:path w="1912" h="969" extrusionOk="0">
                  <a:moveTo>
                    <a:pt x="1090" y="0"/>
                  </a:moveTo>
                  <a:cubicBezTo>
                    <a:pt x="1031" y="0"/>
                    <a:pt x="971" y="3"/>
                    <a:pt x="910" y="9"/>
                  </a:cubicBezTo>
                  <a:cubicBezTo>
                    <a:pt x="389" y="59"/>
                    <a:pt x="0" y="315"/>
                    <a:pt x="25" y="580"/>
                  </a:cubicBezTo>
                  <a:cubicBezTo>
                    <a:pt x="47" y="807"/>
                    <a:pt x="393" y="969"/>
                    <a:pt x="827" y="969"/>
                  </a:cubicBezTo>
                  <a:cubicBezTo>
                    <a:pt x="884" y="969"/>
                    <a:pt x="942" y="966"/>
                    <a:pt x="1001" y="960"/>
                  </a:cubicBezTo>
                  <a:cubicBezTo>
                    <a:pt x="1514" y="911"/>
                    <a:pt x="1911" y="654"/>
                    <a:pt x="1887" y="390"/>
                  </a:cubicBezTo>
                  <a:cubicBezTo>
                    <a:pt x="1857" y="156"/>
                    <a:pt x="1520" y="0"/>
                    <a:pt x="1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Caso Pola Alvarez">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334730" y="1105107"/>
            <a:ext cx="3264794" cy="3774197"/>
          </a:xfrm>
          <a:prstGeom prst="rect">
            <a:avLst/>
          </a:prstGeom>
        </p:spPr>
      </p:pic>
      <p:sp>
        <p:nvSpPr>
          <p:cNvPr id="26" name="Google Shape;19249;p47"/>
          <p:cNvSpPr txBox="1">
            <a:spLocks noGrp="1"/>
          </p:cNvSpPr>
          <p:nvPr>
            <p:ph type="subTitle" idx="1"/>
          </p:nvPr>
        </p:nvSpPr>
        <p:spPr>
          <a:xfrm>
            <a:off x="5169021" y="1771311"/>
            <a:ext cx="3624601" cy="1672644"/>
          </a:xfrm>
          <a:prstGeom prst="rect">
            <a:avLst/>
          </a:prstGeom>
        </p:spPr>
        <p:txBody>
          <a:bodyPr spcFirstLastPara="1" wrap="square" lIns="91425" tIns="91425" rIns="91425" bIns="91425" anchor="t" anchorCtr="0">
            <a:noAutofit/>
          </a:bodyPr>
          <a:lstStyle/>
          <a:p>
            <a:pPr marL="171450" lvl="0" indent="-171450" algn="just" rtl="0">
              <a:spcBef>
                <a:spcPts val="0"/>
              </a:spcBef>
              <a:spcAft>
                <a:spcPts val="0"/>
              </a:spcAft>
              <a:buFont typeface="Arial" panose="020B0604020202020204" pitchFamily="34" charset="0"/>
              <a:buChar char="•"/>
            </a:pPr>
            <a:r>
              <a:rPr lang="en" sz="1000" dirty="0" smtClean="0"/>
              <a:t>Caso Pola Alvarez</a:t>
            </a:r>
          </a:p>
          <a:p>
            <a:pPr marL="171450" lvl="0" indent="-171450" algn="just" rtl="0">
              <a:spcBef>
                <a:spcPts val="0"/>
              </a:spcBef>
              <a:spcAft>
                <a:spcPts val="0"/>
              </a:spcAft>
              <a:buFont typeface="Arial" panose="020B0604020202020204" pitchFamily="34" charset="0"/>
              <a:buChar char="•"/>
            </a:pPr>
            <a:r>
              <a:rPr lang="en" sz="1000" dirty="0" smtClean="0"/>
              <a:t>Trabajadora sector salud</a:t>
            </a:r>
          </a:p>
          <a:p>
            <a:pPr marL="171450" lvl="0" indent="-171450" algn="just" rtl="0">
              <a:spcBef>
                <a:spcPts val="0"/>
              </a:spcBef>
              <a:spcAft>
                <a:spcPts val="0"/>
              </a:spcAft>
              <a:buFont typeface="Arial" panose="020B0604020202020204" pitchFamily="34" charset="0"/>
              <a:buChar char="•"/>
            </a:pPr>
            <a:r>
              <a:rPr lang="en" sz="1000" dirty="0" smtClean="0"/>
              <a:t>Denunció Acoso de una subordinada</a:t>
            </a:r>
          </a:p>
          <a:p>
            <a:pPr marL="171450" lvl="0" indent="-171450" algn="just" rtl="0">
              <a:spcBef>
                <a:spcPts val="0"/>
              </a:spcBef>
              <a:spcAft>
                <a:spcPts val="0"/>
              </a:spcAft>
              <a:buFont typeface="Arial" panose="020B0604020202020204" pitchFamily="34" charset="0"/>
              <a:buChar char="•"/>
            </a:pPr>
            <a:r>
              <a:rPr lang="en" sz="1000" dirty="0" smtClean="0"/>
              <a:t>Nadie hizo nada</a:t>
            </a:r>
          </a:p>
          <a:p>
            <a:pPr marL="171450" lvl="0" indent="-171450" algn="just" rtl="0">
              <a:spcBef>
                <a:spcPts val="0"/>
              </a:spcBef>
              <a:spcAft>
                <a:spcPts val="0"/>
              </a:spcAft>
              <a:buFont typeface="Arial" panose="020B0604020202020204" pitchFamily="34" charset="0"/>
              <a:buChar char="•"/>
            </a:pPr>
            <a:r>
              <a:rPr lang="en" sz="1000" dirty="0" smtClean="0"/>
              <a:t>La pareja de su acosadora, es quien comete el delito</a:t>
            </a:r>
          </a:p>
          <a:p>
            <a:pPr marL="171450" lvl="0" indent="-171450" algn="just" rtl="0">
              <a:spcBef>
                <a:spcPts val="0"/>
              </a:spcBef>
              <a:spcAft>
                <a:spcPts val="0"/>
              </a:spcAft>
              <a:buFont typeface="Arial" panose="020B0604020202020204" pitchFamily="34" charset="0"/>
              <a:buChar char="•"/>
            </a:pPr>
            <a:r>
              <a:rPr lang="es-CL" sz="1000" dirty="0" smtClean="0"/>
              <a:t>Hoy</a:t>
            </a:r>
            <a:r>
              <a:rPr lang="en" sz="1000" dirty="0" smtClean="0"/>
              <a:t> la pareja está en cárcel </a:t>
            </a:r>
          </a:p>
          <a:p>
            <a:pPr marL="171450" lvl="0" indent="-171450" algn="just" rtl="0">
              <a:spcBef>
                <a:spcPts val="0"/>
              </a:spcBef>
              <a:spcAft>
                <a:spcPts val="0"/>
              </a:spcAft>
              <a:buFont typeface="Arial" panose="020B0604020202020204" pitchFamily="34" charset="0"/>
              <a:buChar char="•"/>
            </a:pPr>
            <a:endParaRPr lang="en" sz="1000" dirty="0"/>
          </a:p>
          <a:p>
            <a:pPr marL="171450" lvl="0" indent="-171450" algn="just" rtl="0">
              <a:spcBef>
                <a:spcPts val="0"/>
              </a:spcBef>
              <a:spcAft>
                <a:spcPts val="0"/>
              </a:spcAft>
              <a:buFont typeface="Arial" panose="020B0604020202020204" pitchFamily="34" charset="0"/>
              <a:buChar char="•"/>
            </a:pPr>
            <a:r>
              <a:rPr lang="en" dirty="0" smtClean="0"/>
              <a:t>Por fin hay una ley para el sector privado y público que defiende a los trabajadores y previene el acoso.</a:t>
            </a:r>
          </a:p>
          <a:p>
            <a:pPr marL="171450" lvl="0" indent="-171450" algn="just" rtl="0">
              <a:spcBef>
                <a:spcPts val="0"/>
              </a:spcBef>
              <a:spcAft>
                <a:spcPts val="0"/>
              </a:spcAft>
              <a:buFont typeface="Arial" panose="020B0604020202020204" pitchFamily="34" charset="0"/>
              <a:buChar char="•"/>
            </a:pPr>
            <a:endParaRPr sz="1000" dirty="0"/>
          </a:p>
        </p:txBody>
      </p:sp>
    </p:spTree>
    <p:extLst>
      <p:ext uri="{BB962C8B-B14F-4D97-AF65-F5344CB8AC3E}">
        <p14:creationId xmlns:p14="http://schemas.microsoft.com/office/powerpoint/2010/main" val="292866487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9594"/>
        <p:cNvGrpSpPr/>
        <p:nvPr/>
      </p:nvGrpSpPr>
      <p:grpSpPr>
        <a:xfrm>
          <a:off x="0" y="0"/>
          <a:ext cx="0" cy="0"/>
          <a:chOff x="0" y="0"/>
          <a:chExt cx="0" cy="0"/>
        </a:xfrm>
      </p:grpSpPr>
      <p:sp>
        <p:nvSpPr>
          <p:cNvPr id="19595" name="Google Shape;19595;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Ejemplos Violencia en el Trabajo</a:t>
            </a:r>
            <a:endParaRPr dirty="0"/>
          </a:p>
        </p:txBody>
      </p:sp>
      <p:sp>
        <p:nvSpPr>
          <p:cNvPr id="19596" name="Google Shape;19596;p60"/>
          <p:cNvSpPr/>
          <p:nvPr/>
        </p:nvSpPr>
        <p:spPr>
          <a:xfrm>
            <a:off x="1374650" y="2554938"/>
            <a:ext cx="824100" cy="7614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a:solidFill>
                  <a:schemeClr val="dk1"/>
                </a:solidFill>
                <a:latin typeface="Yusei Magic"/>
                <a:ea typeface="Yusei Magic"/>
                <a:cs typeface="Yusei Magic"/>
                <a:sym typeface="Yusei Magic"/>
              </a:rPr>
              <a:t>1</a:t>
            </a:r>
            <a:endParaRPr sz="3000">
              <a:solidFill>
                <a:schemeClr val="dk1"/>
              </a:solidFill>
              <a:latin typeface="Yusei Magic"/>
              <a:ea typeface="Yusei Magic"/>
              <a:cs typeface="Yusei Magic"/>
              <a:sym typeface="Yusei Magic"/>
            </a:endParaRPr>
          </a:p>
        </p:txBody>
      </p:sp>
      <p:sp>
        <p:nvSpPr>
          <p:cNvPr id="19597" name="Google Shape;19597;p60"/>
          <p:cNvSpPr/>
          <p:nvPr/>
        </p:nvSpPr>
        <p:spPr>
          <a:xfrm>
            <a:off x="4159950" y="2554938"/>
            <a:ext cx="824100" cy="7617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a:solidFill>
                  <a:schemeClr val="dk1"/>
                </a:solidFill>
                <a:latin typeface="Yusei Magic"/>
                <a:ea typeface="Yusei Magic"/>
                <a:cs typeface="Yusei Magic"/>
                <a:sym typeface="Yusei Magic"/>
              </a:rPr>
              <a:t>3</a:t>
            </a:r>
            <a:endParaRPr sz="3000">
              <a:solidFill>
                <a:schemeClr val="dk1"/>
              </a:solidFill>
              <a:latin typeface="Yusei Magic"/>
              <a:ea typeface="Yusei Magic"/>
              <a:cs typeface="Yusei Magic"/>
              <a:sym typeface="Yusei Magic"/>
            </a:endParaRPr>
          </a:p>
        </p:txBody>
      </p:sp>
      <p:sp>
        <p:nvSpPr>
          <p:cNvPr id="19598" name="Google Shape;19598;p60"/>
          <p:cNvSpPr/>
          <p:nvPr/>
        </p:nvSpPr>
        <p:spPr>
          <a:xfrm>
            <a:off x="6945250" y="2554938"/>
            <a:ext cx="824100" cy="7617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a:solidFill>
                  <a:schemeClr val="dk1"/>
                </a:solidFill>
                <a:latin typeface="Yusei Magic"/>
                <a:ea typeface="Yusei Magic"/>
                <a:cs typeface="Yusei Magic"/>
                <a:sym typeface="Yusei Magic"/>
              </a:rPr>
              <a:t>5</a:t>
            </a:r>
            <a:endParaRPr sz="3000">
              <a:solidFill>
                <a:schemeClr val="dk1"/>
              </a:solidFill>
              <a:latin typeface="Yusei Magic"/>
              <a:ea typeface="Yusei Magic"/>
              <a:cs typeface="Yusei Magic"/>
              <a:sym typeface="Yusei Magic"/>
            </a:endParaRPr>
          </a:p>
        </p:txBody>
      </p:sp>
      <p:sp>
        <p:nvSpPr>
          <p:cNvPr id="19599" name="Google Shape;19599;p60"/>
          <p:cNvSpPr txBox="1"/>
          <p:nvPr/>
        </p:nvSpPr>
        <p:spPr>
          <a:xfrm flipH="1">
            <a:off x="615772" y="1992888"/>
            <a:ext cx="2341855" cy="5016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dirty="0" smtClean="0">
                <a:solidFill>
                  <a:schemeClr val="dk1"/>
                </a:solidFill>
                <a:latin typeface="Yusei Magic"/>
                <a:ea typeface="Yusei Magic"/>
                <a:cs typeface="Yusei Magic"/>
                <a:sym typeface="Yusei Magic"/>
              </a:rPr>
              <a:t>Gritos o amenzas</a:t>
            </a:r>
            <a:endParaRPr sz="2000" dirty="0">
              <a:solidFill>
                <a:schemeClr val="dk1"/>
              </a:solidFill>
              <a:latin typeface="Yusei Magic"/>
              <a:ea typeface="Yusei Magic"/>
              <a:cs typeface="Yusei Magic"/>
              <a:sym typeface="Yusei Magic"/>
            </a:endParaRPr>
          </a:p>
        </p:txBody>
      </p:sp>
      <p:sp>
        <p:nvSpPr>
          <p:cNvPr id="19601" name="Google Shape;19601;p60"/>
          <p:cNvSpPr txBox="1"/>
          <p:nvPr/>
        </p:nvSpPr>
        <p:spPr>
          <a:xfrm flipH="1">
            <a:off x="3500400" y="1742088"/>
            <a:ext cx="2143200" cy="5016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dirty="0" smtClean="0">
                <a:solidFill>
                  <a:schemeClr val="dk1"/>
                </a:solidFill>
                <a:latin typeface="Yusei Magic"/>
                <a:ea typeface="Yusei Magic"/>
                <a:cs typeface="Yusei Magic"/>
                <a:sym typeface="Yusei Magic"/>
              </a:rPr>
              <a:t>Golpes, zamarreos</a:t>
            </a:r>
            <a:endParaRPr sz="2000" dirty="0">
              <a:solidFill>
                <a:schemeClr val="dk1"/>
              </a:solidFill>
              <a:latin typeface="Yusei Magic"/>
              <a:ea typeface="Yusei Magic"/>
              <a:cs typeface="Yusei Magic"/>
              <a:sym typeface="Yusei Magic"/>
            </a:endParaRPr>
          </a:p>
        </p:txBody>
      </p:sp>
      <p:sp>
        <p:nvSpPr>
          <p:cNvPr id="19603" name="Google Shape;19603;p60"/>
          <p:cNvSpPr txBox="1"/>
          <p:nvPr/>
        </p:nvSpPr>
        <p:spPr>
          <a:xfrm flipH="1">
            <a:off x="6352911" y="1840435"/>
            <a:ext cx="2143200" cy="5016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dirty="0" smtClean="0">
                <a:solidFill>
                  <a:schemeClr val="dk1"/>
                </a:solidFill>
                <a:latin typeface="Yusei Magic"/>
                <a:ea typeface="Yusei Magic"/>
                <a:cs typeface="Yusei Magic"/>
                <a:sym typeface="Yusei Magic"/>
              </a:rPr>
              <a:t>Robo o Asalto</a:t>
            </a:r>
            <a:endParaRPr sz="2000" dirty="0">
              <a:solidFill>
                <a:schemeClr val="dk1"/>
              </a:solidFill>
              <a:latin typeface="Yusei Magic"/>
              <a:ea typeface="Yusei Magic"/>
              <a:cs typeface="Yusei Magic"/>
              <a:sym typeface="Yusei Magic"/>
            </a:endParaRPr>
          </a:p>
        </p:txBody>
      </p:sp>
      <p:sp>
        <p:nvSpPr>
          <p:cNvPr id="19604" name="Google Shape;19604;p60"/>
          <p:cNvSpPr txBox="1"/>
          <p:nvPr/>
        </p:nvSpPr>
        <p:spPr>
          <a:xfrm flipH="1">
            <a:off x="6376700" y="2174962"/>
            <a:ext cx="2095623" cy="572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smtClean="0">
                <a:solidFill>
                  <a:schemeClr val="dk1"/>
                </a:solidFill>
                <a:latin typeface="Quicksand SemiBold"/>
                <a:ea typeface="Quicksand SemiBold"/>
                <a:cs typeface="Quicksand SemiBold"/>
                <a:sym typeface="Quicksand SemiBold"/>
              </a:rPr>
              <a:t>En el lugar de trabajo</a:t>
            </a:r>
            <a:endParaRPr dirty="0">
              <a:solidFill>
                <a:schemeClr val="dk1"/>
              </a:solidFill>
              <a:latin typeface="Quicksand SemiBold"/>
              <a:ea typeface="Quicksand SemiBold"/>
              <a:cs typeface="Quicksand SemiBold"/>
              <a:sym typeface="Quicksand SemiBold"/>
            </a:endParaRPr>
          </a:p>
        </p:txBody>
      </p:sp>
      <p:sp>
        <p:nvSpPr>
          <p:cNvPr id="19605" name="Google Shape;19605;p60"/>
          <p:cNvSpPr/>
          <p:nvPr/>
        </p:nvSpPr>
        <p:spPr>
          <a:xfrm>
            <a:off x="2767300" y="2554938"/>
            <a:ext cx="824100" cy="7614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a:solidFill>
                  <a:schemeClr val="dk1"/>
                </a:solidFill>
                <a:latin typeface="Yusei Magic"/>
                <a:ea typeface="Yusei Magic"/>
                <a:cs typeface="Yusei Magic"/>
                <a:sym typeface="Yusei Magic"/>
              </a:rPr>
              <a:t>2</a:t>
            </a:r>
            <a:endParaRPr sz="3000">
              <a:solidFill>
                <a:schemeClr val="dk1"/>
              </a:solidFill>
              <a:latin typeface="Yusei Magic"/>
              <a:ea typeface="Yusei Magic"/>
              <a:cs typeface="Yusei Magic"/>
              <a:sym typeface="Yusei Magic"/>
            </a:endParaRPr>
          </a:p>
        </p:txBody>
      </p:sp>
      <p:sp>
        <p:nvSpPr>
          <p:cNvPr id="19606" name="Google Shape;19606;p60"/>
          <p:cNvSpPr/>
          <p:nvPr/>
        </p:nvSpPr>
        <p:spPr>
          <a:xfrm>
            <a:off x="5552600" y="2554938"/>
            <a:ext cx="824100" cy="7617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000">
                <a:solidFill>
                  <a:schemeClr val="dk1"/>
                </a:solidFill>
                <a:latin typeface="Yusei Magic"/>
                <a:ea typeface="Yusei Magic"/>
                <a:cs typeface="Yusei Magic"/>
                <a:sym typeface="Yusei Magic"/>
              </a:rPr>
              <a:t>4</a:t>
            </a:r>
            <a:endParaRPr sz="3000">
              <a:solidFill>
                <a:schemeClr val="dk1"/>
              </a:solidFill>
              <a:latin typeface="Yusei Magic"/>
              <a:ea typeface="Yusei Magic"/>
              <a:cs typeface="Yusei Magic"/>
              <a:sym typeface="Yusei Magic"/>
            </a:endParaRPr>
          </a:p>
        </p:txBody>
      </p:sp>
      <p:sp>
        <p:nvSpPr>
          <p:cNvPr id="19607" name="Google Shape;19607;p60"/>
          <p:cNvSpPr txBox="1"/>
          <p:nvPr/>
        </p:nvSpPr>
        <p:spPr>
          <a:xfrm flipH="1">
            <a:off x="4984050" y="3570997"/>
            <a:ext cx="2143200" cy="5016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dirty="0" smtClean="0">
                <a:solidFill>
                  <a:schemeClr val="dk1"/>
                </a:solidFill>
                <a:latin typeface="Yusei Magic"/>
                <a:ea typeface="Yusei Magic"/>
                <a:cs typeface="Yusei Magic"/>
                <a:sym typeface="Yusei Magic"/>
              </a:rPr>
              <a:t>Lesiones físicas</a:t>
            </a:r>
            <a:endParaRPr sz="2000" dirty="0">
              <a:solidFill>
                <a:schemeClr val="dk1"/>
              </a:solidFill>
              <a:latin typeface="Yusei Magic"/>
              <a:ea typeface="Yusei Magic"/>
              <a:cs typeface="Yusei Magic"/>
              <a:sym typeface="Yusei Magic"/>
            </a:endParaRPr>
          </a:p>
        </p:txBody>
      </p:sp>
      <p:sp>
        <p:nvSpPr>
          <p:cNvPr id="19609" name="Google Shape;19609;p60"/>
          <p:cNvSpPr txBox="1"/>
          <p:nvPr/>
        </p:nvSpPr>
        <p:spPr>
          <a:xfrm flipH="1">
            <a:off x="2009838" y="3506688"/>
            <a:ext cx="2339023" cy="5016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dirty="0" smtClean="0">
                <a:solidFill>
                  <a:schemeClr val="dk1"/>
                </a:solidFill>
                <a:latin typeface="Yusei Magic"/>
                <a:ea typeface="Yusei Magic"/>
                <a:cs typeface="Yusei Magic"/>
                <a:sym typeface="Yusei Magic"/>
              </a:rPr>
              <a:t>Uso de garabatos</a:t>
            </a:r>
            <a:endParaRPr sz="2000" dirty="0">
              <a:solidFill>
                <a:schemeClr val="dk1"/>
              </a:solidFill>
              <a:latin typeface="Yusei Magic"/>
              <a:ea typeface="Yusei Magic"/>
              <a:cs typeface="Yusei Magic"/>
              <a:sym typeface="Yusei Magic"/>
            </a:endParaRPr>
          </a:p>
        </p:txBody>
      </p:sp>
      <p:cxnSp>
        <p:nvCxnSpPr>
          <p:cNvPr id="19611" name="Google Shape;19611;p60"/>
          <p:cNvCxnSpPr>
            <a:stCxn id="19596" idx="0"/>
            <a:endCxn id="19605" idx="2"/>
          </p:cNvCxnSpPr>
          <p:nvPr/>
        </p:nvCxnSpPr>
        <p:spPr>
          <a:xfrm>
            <a:off x="2198750" y="2935638"/>
            <a:ext cx="568500" cy="0"/>
          </a:xfrm>
          <a:prstGeom prst="straightConnector1">
            <a:avLst/>
          </a:prstGeom>
          <a:noFill/>
          <a:ln w="28575" cap="flat" cmpd="sng">
            <a:solidFill>
              <a:schemeClr val="accent4"/>
            </a:solidFill>
            <a:prstDash val="solid"/>
            <a:round/>
            <a:headEnd type="none" w="med" len="med"/>
            <a:tailEnd type="none" w="med" len="med"/>
          </a:ln>
        </p:spPr>
      </p:cxnSp>
      <p:cxnSp>
        <p:nvCxnSpPr>
          <p:cNvPr id="19612" name="Google Shape;19612;p60"/>
          <p:cNvCxnSpPr>
            <a:stCxn id="19605" idx="0"/>
            <a:endCxn id="19597" idx="2"/>
          </p:cNvCxnSpPr>
          <p:nvPr/>
        </p:nvCxnSpPr>
        <p:spPr>
          <a:xfrm>
            <a:off x="3591400" y="2935638"/>
            <a:ext cx="568500" cy="300"/>
          </a:xfrm>
          <a:prstGeom prst="straightConnector1">
            <a:avLst/>
          </a:prstGeom>
          <a:noFill/>
          <a:ln w="28575" cap="flat" cmpd="sng">
            <a:solidFill>
              <a:schemeClr val="accent4"/>
            </a:solidFill>
            <a:prstDash val="solid"/>
            <a:round/>
            <a:headEnd type="none" w="med" len="med"/>
            <a:tailEnd type="none" w="med" len="med"/>
          </a:ln>
        </p:spPr>
      </p:cxnSp>
      <p:cxnSp>
        <p:nvCxnSpPr>
          <p:cNvPr id="19613" name="Google Shape;19613;p60"/>
          <p:cNvCxnSpPr>
            <a:stCxn id="19597" idx="0"/>
            <a:endCxn id="19606" idx="2"/>
          </p:cNvCxnSpPr>
          <p:nvPr/>
        </p:nvCxnSpPr>
        <p:spPr>
          <a:xfrm>
            <a:off x="4984050" y="2935788"/>
            <a:ext cx="568500" cy="0"/>
          </a:xfrm>
          <a:prstGeom prst="straightConnector1">
            <a:avLst/>
          </a:prstGeom>
          <a:noFill/>
          <a:ln w="28575" cap="flat" cmpd="sng">
            <a:solidFill>
              <a:schemeClr val="accent4"/>
            </a:solidFill>
            <a:prstDash val="solid"/>
            <a:round/>
            <a:headEnd type="none" w="med" len="med"/>
            <a:tailEnd type="none" w="med" len="med"/>
          </a:ln>
        </p:spPr>
      </p:cxnSp>
      <p:cxnSp>
        <p:nvCxnSpPr>
          <p:cNvPr id="19614" name="Google Shape;19614;p60"/>
          <p:cNvCxnSpPr>
            <a:stCxn id="19606" idx="0"/>
            <a:endCxn id="19598" idx="2"/>
          </p:cNvCxnSpPr>
          <p:nvPr/>
        </p:nvCxnSpPr>
        <p:spPr>
          <a:xfrm>
            <a:off x="6376700" y="2935788"/>
            <a:ext cx="568500" cy="0"/>
          </a:xfrm>
          <a:prstGeom prst="straightConnector1">
            <a:avLst/>
          </a:prstGeom>
          <a:noFill/>
          <a:ln w="28575" cap="flat" cmpd="sng">
            <a:solidFill>
              <a:schemeClr val="accent4"/>
            </a:solidFill>
            <a:prstDash val="solid"/>
            <a:round/>
            <a:headEnd type="none" w="med" len="med"/>
            <a:tailEnd type="none" w="med" len="med"/>
          </a:ln>
        </p:spPr>
      </p:cxnSp>
      <p:sp>
        <p:nvSpPr>
          <p:cNvPr id="22" name="Google Shape;19604;p60"/>
          <p:cNvSpPr txBox="1"/>
          <p:nvPr/>
        </p:nvSpPr>
        <p:spPr>
          <a:xfrm flipH="1">
            <a:off x="2198750" y="3849975"/>
            <a:ext cx="1805214" cy="572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s-CL" dirty="0" smtClean="0">
                <a:solidFill>
                  <a:schemeClr val="dk1"/>
                </a:solidFill>
                <a:latin typeface="Quicksand SemiBold"/>
                <a:ea typeface="Quicksand SemiBold"/>
                <a:cs typeface="Quicksand SemiBold"/>
                <a:sym typeface="Quicksand SemiBold"/>
              </a:rPr>
              <a:t>O</a:t>
            </a:r>
            <a:r>
              <a:rPr lang="en" dirty="0" smtClean="0">
                <a:solidFill>
                  <a:schemeClr val="dk1"/>
                </a:solidFill>
                <a:latin typeface="Quicksand SemiBold"/>
                <a:ea typeface="Quicksand SemiBold"/>
                <a:cs typeface="Quicksand SemiBold"/>
                <a:sym typeface="Quicksand SemiBold"/>
              </a:rPr>
              <a:t> palabras ofensivas</a:t>
            </a:r>
            <a:endParaRPr dirty="0">
              <a:solidFill>
                <a:schemeClr val="dk1"/>
              </a:solidFill>
              <a:latin typeface="Quicksand SemiBold"/>
              <a:ea typeface="Quicksand SemiBold"/>
              <a:cs typeface="Quicksand SemiBold"/>
              <a:sym typeface="Quicksand SemiBold"/>
            </a:endParaRPr>
          </a:p>
        </p:txBody>
      </p:sp>
      <p:sp>
        <p:nvSpPr>
          <p:cNvPr id="23" name="Google Shape;19604;p60"/>
          <p:cNvSpPr txBox="1"/>
          <p:nvPr/>
        </p:nvSpPr>
        <p:spPr>
          <a:xfrm flipH="1">
            <a:off x="3396498" y="2008011"/>
            <a:ext cx="2351004" cy="572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smtClean="0">
                <a:solidFill>
                  <a:schemeClr val="dk1"/>
                </a:solidFill>
                <a:latin typeface="Quicksand SemiBold"/>
                <a:ea typeface="Quicksand SemiBold"/>
                <a:cs typeface="Quicksand SemiBold"/>
                <a:sym typeface="Quicksand SemiBold"/>
              </a:rPr>
              <a:t>Puñetazos, patadas o bofetadas</a:t>
            </a:r>
            <a:endParaRPr dirty="0">
              <a:solidFill>
                <a:schemeClr val="dk1"/>
              </a:solidFill>
              <a:latin typeface="Quicksand SemiBold"/>
              <a:ea typeface="Quicksand SemiBold"/>
              <a:cs typeface="Quicksand SemiBold"/>
              <a:sym typeface="Quicksand SemiBold"/>
            </a:endParaRPr>
          </a:p>
        </p:txBody>
      </p:sp>
      <p:sp>
        <p:nvSpPr>
          <p:cNvPr id="24" name="Google Shape;19604;p60"/>
          <p:cNvSpPr txBox="1"/>
          <p:nvPr/>
        </p:nvSpPr>
        <p:spPr>
          <a:xfrm flipH="1">
            <a:off x="4974995" y="3891561"/>
            <a:ext cx="2352827" cy="572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smtClean="0">
                <a:solidFill>
                  <a:schemeClr val="dk1"/>
                </a:solidFill>
                <a:latin typeface="Quicksand SemiBold"/>
                <a:ea typeface="Quicksand SemiBold"/>
                <a:cs typeface="Quicksand SemiBold"/>
                <a:sym typeface="Quicksand SemiBold"/>
              </a:rPr>
              <a:t>Daños materiales en entorno laboral, utilizados por los trabajadores o su potencial muerte</a:t>
            </a:r>
            <a:endParaRPr dirty="0">
              <a:solidFill>
                <a:schemeClr val="dk1"/>
              </a:solidFill>
              <a:latin typeface="Quicksand SemiBold"/>
              <a:ea typeface="Quicksand SemiBold"/>
              <a:cs typeface="Quicksand SemiBold"/>
              <a:sym typeface="Quicksand SemiBold"/>
            </a:endParaRP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9423"/>
        <p:cNvGrpSpPr/>
        <p:nvPr/>
      </p:nvGrpSpPr>
      <p:grpSpPr>
        <a:xfrm>
          <a:off x="0" y="0"/>
          <a:ext cx="0" cy="0"/>
          <a:chOff x="0" y="0"/>
          <a:chExt cx="0" cy="0"/>
        </a:xfrm>
      </p:grpSpPr>
      <p:sp>
        <p:nvSpPr>
          <p:cNvPr id="19424" name="Google Shape;19424;p56"/>
          <p:cNvSpPr txBox="1">
            <a:spLocks noGrp="1"/>
          </p:cNvSpPr>
          <p:nvPr>
            <p:ph type="title"/>
          </p:nvPr>
        </p:nvSpPr>
        <p:spPr>
          <a:xfrm>
            <a:off x="3896795" y="804326"/>
            <a:ext cx="5314303"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TRIVIA</a:t>
            </a:r>
            <a:endParaRPr dirty="0"/>
          </a:p>
        </p:txBody>
      </p:sp>
      <p:sp>
        <p:nvSpPr>
          <p:cNvPr id="19425" name="Google Shape;19425;p56"/>
          <p:cNvSpPr txBox="1">
            <a:spLocks noGrp="1"/>
          </p:cNvSpPr>
          <p:nvPr>
            <p:ph type="subTitle" idx="1"/>
          </p:nvPr>
        </p:nvSpPr>
        <p:spPr>
          <a:xfrm>
            <a:off x="3715389" y="1637320"/>
            <a:ext cx="4757351" cy="3325377"/>
          </a:xfrm>
          <a:prstGeom prst="rect">
            <a:avLst/>
          </a:prstGeom>
        </p:spPr>
        <p:txBody>
          <a:bodyPr spcFirstLastPara="1" wrap="square" lIns="91425" tIns="91425" rIns="91425" bIns="91425" anchor="t" anchorCtr="0">
            <a:noAutofit/>
          </a:bodyPr>
          <a:lstStyle/>
          <a:p>
            <a:pPr marL="0" lvl="0" indent="0"/>
            <a:r>
              <a:rPr lang="es-CL" sz="1600" b="1" dirty="0" smtClean="0"/>
              <a:t>¿Cuál de estos ejemplos NO es acoso?</a:t>
            </a:r>
            <a:endParaRPr lang="en" sz="1600" b="1" dirty="0"/>
          </a:p>
          <a:p>
            <a:pPr marL="0" lvl="0" indent="0"/>
            <a:endParaRPr lang="en" sz="1200" dirty="0" smtClean="0"/>
          </a:p>
          <a:p>
            <a:pPr marL="228600" lvl="0" indent="-228600">
              <a:buAutoNum type="alphaUcParenR"/>
            </a:pPr>
            <a:r>
              <a:rPr lang="es-CL" sz="1200" dirty="0" smtClean="0"/>
              <a:t>Que</a:t>
            </a:r>
            <a:r>
              <a:rPr lang="en" sz="1200" dirty="0" smtClean="0"/>
              <a:t> te llamen la atención o te amonesten reiteradas veces</a:t>
            </a:r>
          </a:p>
          <a:p>
            <a:pPr marL="228600" lvl="0" indent="-228600">
              <a:buAutoNum type="alphaUcParenR"/>
            </a:pPr>
            <a:endParaRPr lang="en" sz="1200" dirty="0"/>
          </a:p>
          <a:p>
            <a:pPr marL="228600" lvl="0" indent="-228600">
              <a:buAutoNum type="alphaUcParenR"/>
            </a:pPr>
            <a:r>
              <a:rPr lang="en" sz="1200" dirty="0" smtClean="0"/>
              <a:t>Que comenten despectivamente sobre lo que comes</a:t>
            </a:r>
          </a:p>
          <a:p>
            <a:pPr marL="228600" lvl="0" indent="-228600">
              <a:buAutoNum type="alphaUcParenR"/>
            </a:pPr>
            <a:endParaRPr lang="en" sz="1200" dirty="0"/>
          </a:p>
          <a:p>
            <a:pPr marL="228600" lvl="0" indent="-228600">
              <a:buAutoNum type="alphaUcParenR"/>
            </a:pPr>
            <a:r>
              <a:rPr lang="en" sz="1200" dirty="0" smtClean="0"/>
              <a:t>Que me hagan stickers en whatsapp</a:t>
            </a:r>
          </a:p>
          <a:p>
            <a:pPr marL="228600" lvl="0" indent="-228600">
              <a:buAutoNum type="alphaUcParenR"/>
            </a:pPr>
            <a:endParaRPr lang="en" sz="1200" dirty="0"/>
          </a:p>
          <a:p>
            <a:pPr marL="228600" lvl="0" indent="-228600">
              <a:buAutoNum type="alphaUcParenR"/>
            </a:pPr>
            <a:endParaRPr lang="en" sz="1200" dirty="0" smtClean="0"/>
          </a:p>
          <a:p>
            <a:pPr marL="228600" lvl="0" indent="-228600">
              <a:buAutoNum type="alphaUcParenR"/>
            </a:pPr>
            <a:endParaRPr lang="en" sz="1200" dirty="0"/>
          </a:p>
          <a:p>
            <a:pPr marL="228600" lvl="0" indent="-228600">
              <a:buAutoNum type="alphaUcParenR"/>
            </a:pPr>
            <a:endParaRPr lang="en" sz="1200" dirty="0"/>
          </a:p>
          <a:p>
            <a:pPr marL="0" lvl="0" indent="0" algn="l" rtl="0">
              <a:spcBef>
                <a:spcPts val="0"/>
              </a:spcBef>
              <a:spcAft>
                <a:spcPts val="0"/>
              </a:spcAft>
              <a:buNone/>
            </a:pPr>
            <a:endParaRPr lang="en" sz="1200" dirty="0"/>
          </a:p>
        </p:txBody>
      </p:sp>
      <p:grpSp>
        <p:nvGrpSpPr>
          <p:cNvPr id="19426" name="Google Shape;19426;p56"/>
          <p:cNvGrpSpPr/>
          <p:nvPr/>
        </p:nvGrpSpPr>
        <p:grpSpPr>
          <a:xfrm>
            <a:off x="1068079" y="1042639"/>
            <a:ext cx="2426069" cy="2875882"/>
            <a:chOff x="1480818" y="687275"/>
            <a:chExt cx="2377800" cy="2946600"/>
          </a:xfrm>
        </p:grpSpPr>
        <p:sp>
          <p:nvSpPr>
            <p:cNvPr id="19427" name="Google Shape;19427;p56"/>
            <p:cNvSpPr/>
            <p:nvPr/>
          </p:nvSpPr>
          <p:spPr>
            <a:xfrm rot="10800000" flipH="1">
              <a:off x="1480818" y="687275"/>
              <a:ext cx="2377800" cy="2946600"/>
            </a:xfrm>
            <a:prstGeom prst="roundRect">
              <a:avLst>
                <a:gd name="adj" fmla="val 7446"/>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56"/>
            <p:cNvSpPr/>
            <p:nvPr/>
          </p:nvSpPr>
          <p:spPr>
            <a:xfrm>
              <a:off x="2334315" y="788552"/>
              <a:ext cx="670800" cy="672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0" name="Google Shape;19430;p56"/>
          <p:cNvGrpSpPr/>
          <p:nvPr/>
        </p:nvGrpSpPr>
        <p:grpSpPr>
          <a:xfrm>
            <a:off x="3128820" y="67288"/>
            <a:ext cx="938141" cy="1184535"/>
            <a:chOff x="246026" y="2141690"/>
            <a:chExt cx="938141" cy="1184535"/>
          </a:xfrm>
        </p:grpSpPr>
        <p:sp>
          <p:nvSpPr>
            <p:cNvPr id="19431" name="Google Shape;19431;p56"/>
            <p:cNvSpPr/>
            <p:nvPr/>
          </p:nvSpPr>
          <p:spPr>
            <a:xfrm>
              <a:off x="246026" y="2141690"/>
              <a:ext cx="938141" cy="1184535"/>
            </a:xfrm>
            <a:custGeom>
              <a:avLst/>
              <a:gdLst/>
              <a:ahLst/>
              <a:cxnLst/>
              <a:rect l="l" t="t" r="r" b="b"/>
              <a:pathLst>
                <a:path w="22350" h="28220" extrusionOk="0">
                  <a:moveTo>
                    <a:pt x="5695" y="0"/>
                  </a:moveTo>
                  <a:cubicBezTo>
                    <a:pt x="5154" y="0"/>
                    <a:pt x="4604" y="130"/>
                    <a:pt x="4055" y="410"/>
                  </a:cubicBezTo>
                  <a:cubicBezTo>
                    <a:pt x="564" y="2198"/>
                    <a:pt x="3857" y="10944"/>
                    <a:pt x="3940" y="11134"/>
                  </a:cubicBezTo>
                  <a:cubicBezTo>
                    <a:pt x="3385" y="11415"/>
                    <a:pt x="3071" y="11548"/>
                    <a:pt x="2607" y="11953"/>
                  </a:cubicBezTo>
                  <a:cubicBezTo>
                    <a:pt x="1441" y="12971"/>
                    <a:pt x="613" y="14841"/>
                    <a:pt x="1399" y="17877"/>
                  </a:cubicBezTo>
                  <a:cubicBezTo>
                    <a:pt x="1532" y="18365"/>
                    <a:pt x="1697" y="18837"/>
                    <a:pt x="1896" y="19300"/>
                  </a:cubicBezTo>
                  <a:cubicBezTo>
                    <a:pt x="1192" y="20484"/>
                    <a:pt x="1" y="28220"/>
                    <a:pt x="11337" y="28220"/>
                  </a:cubicBezTo>
                  <a:cubicBezTo>
                    <a:pt x="20430" y="28220"/>
                    <a:pt x="20207" y="21311"/>
                    <a:pt x="20083" y="19813"/>
                  </a:cubicBezTo>
                  <a:cubicBezTo>
                    <a:pt x="19967" y="18399"/>
                    <a:pt x="19611" y="16396"/>
                    <a:pt x="17509" y="14634"/>
                  </a:cubicBezTo>
                  <a:cubicBezTo>
                    <a:pt x="17873" y="13947"/>
                    <a:pt x="18750" y="12218"/>
                    <a:pt x="19801" y="9901"/>
                  </a:cubicBezTo>
                  <a:cubicBezTo>
                    <a:pt x="21026" y="7212"/>
                    <a:pt x="22350" y="1991"/>
                    <a:pt x="18287" y="1172"/>
                  </a:cubicBezTo>
                  <a:cubicBezTo>
                    <a:pt x="17950" y="1105"/>
                    <a:pt x="17630" y="1074"/>
                    <a:pt x="17326" y="1074"/>
                  </a:cubicBezTo>
                  <a:cubicBezTo>
                    <a:pt x="14461" y="1074"/>
                    <a:pt x="12984" y="3848"/>
                    <a:pt x="11825" y="5987"/>
                  </a:cubicBezTo>
                  <a:cubicBezTo>
                    <a:pt x="11659" y="6318"/>
                    <a:pt x="11477" y="6616"/>
                    <a:pt x="11477" y="6616"/>
                  </a:cubicBezTo>
                  <a:cubicBezTo>
                    <a:pt x="10676" y="2999"/>
                    <a:pt x="8298" y="0"/>
                    <a:pt x="569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56"/>
            <p:cNvSpPr/>
            <p:nvPr/>
          </p:nvSpPr>
          <p:spPr>
            <a:xfrm>
              <a:off x="453383" y="2942782"/>
              <a:ext cx="427935" cy="177386"/>
            </a:xfrm>
            <a:custGeom>
              <a:avLst/>
              <a:gdLst/>
              <a:ahLst/>
              <a:cxnLst/>
              <a:rect l="l" t="t" r="r" b="b"/>
              <a:pathLst>
                <a:path w="10195" h="4226" extrusionOk="0">
                  <a:moveTo>
                    <a:pt x="3832" y="0"/>
                  </a:moveTo>
                  <a:lnTo>
                    <a:pt x="4229" y="1721"/>
                  </a:lnTo>
                  <a:cubicBezTo>
                    <a:pt x="4229" y="1721"/>
                    <a:pt x="4485" y="2971"/>
                    <a:pt x="3269" y="3517"/>
                  </a:cubicBezTo>
                  <a:cubicBezTo>
                    <a:pt x="3068" y="3606"/>
                    <a:pt x="2845" y="3644"/>
                    <a:pt x="2612" y="3644"/>
                  </a:cubicBezTo>
                  <a:cubicBezTo>
                    <a:pt x="1429" y="3644"/>
                    <a:pt x="1" y="2673"/>
                    <a:pt x="1" y="2673"/>
                  </a:cubicBezTo>
                  <a:lnTo>
                    <a:pt x="1" y="2673"/>
                  </a:lnTo>
                  <a:cubicBezTo>
                    <a:pt x="923" y="3509"/>
                    <a:pt x="1884" y="4225"/>
                    <a:pt x="3074" y="4225"/>
                  </a:cubicBezTo>
                  <a:cubicBezTo>
                    <a:pt x="3357" y="4225"/>
                    <a:pt x="3653" y="4185"/>
                    <a:pt x="3964" y="4096"/>
                  </a:cubicBezTo>
                  <a:cubicBezTo>
                    <a:pt x="5594" y="3633"/>
                    <a:pt x="5222" y="1895"/>
                    <a:pt x="5222" y="1895"/>
                  </a:cubicBezTo>
                  <a:lnTo>
                    <a:pt x="5222" y="1895"/>
                  </a:lnTo>
                  <a:cubicBezTo>
                    <a:pt x="6195" y="2463"/>
                    <a:pt x="7446" y="2666"/>
                    <a:pt x="8431" y="2666"/>
                  </a:cubicBezTo>
                  <a:cubicBezTo>
                    <a:pt x="9313" y="2666"/>
                    <a:pt x="9984" y="2503"/>
                    <a:pt x="10054" y="2292"/>
                  </a:cubicBezTo>
                  <a:cubicBezTo>
                    <a:pt x="10195" y="1845"/>
                    <a:pt x="8995" y="1721"/>
                    <a:pt x="8995" y="1721"/>
                  </a:cubicBezTo>
                  <a:lnTo>
                    <a:pt x="8986" y="1721"/>
                  </a:lnTo>
                  <a:cubicBezTo>
                    <a:pt x="8817" y="1738"/>
                    <a:pt x="8648" y="1746"/>
                    <a:pt x="8481" y="1746"/>
                  </a:cubicBezTo>
                  <a:cubicBezTo>
                    <a:pt x="5977" y="1746"/>
                    <a:pt x="3832" y="1"/>
                    <a:pt x="3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56"/>
            <p:cNvSpPr/>
            <p:nvPr/>
          </p:nvSpPr>
          <p:spPr>
            <a:xfrm>
              <a:off x="467990" y="2601022"/>
              <a:ext cx="236907" cy="146241"/>
            </a:xfrm>
            <a:custGeom>
              <a:avLst/>
              <a:gdLst/>
              <a:ahLst/>
              <a:cxnLst/>
              <a:rect l="l" t="t" r="r" b="b"/>
              <a:pathLst>
                <a:path w="5644" h="3484" extrusionOk="0">
                  <a:moveTo>
                    <a:pt x="0" y="1"/>
                  </a:moveTo>
                  <a:lnTo>
                    <a:pt x="373" y="1291"/>
                  </a:lnTo>
                  <a:cubicBezTo>
                    <a:pt x="1531" y="1597"/>
                    <a:pt x="3533" y="3484"/>
                    <a:pt x="3533" y="3484"/>
                  </a:cubicBezTo>
                  <a:lnTo>
                    <a:pt x="5503" y="2723"/>
                  </a:lnTo>
                  <a:lnTo>
                    <a:pt x="5643" y="555"/>
                  </a:lnTo>
                  <a:lnTo>
                    <a:pt x="5643" y="555"/>
                  </a:lnTo>
                  <a:cubicBezTo>
                    <a:pt x="5643" y="555"/>
                    <a:pt x="5232" y="2295"/>
                    <a:pt x="3628" y="2295"/>
                  </a:cubicBezTo>
                  <a:cubicBezTo>
                    <a:pt x="3592" y="2295"/>
                    <a:pt x="3554" y="2294"/>
                    <a:pt x="3517" y="2292"/>
                  </a:cubicBezTo>
                  <a:cubicBezTo>
                    <a:pt x="1821" y="2210"/>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56"/>
            <p:cNvSpPr/>
            <p:nvPr/>
          </p:nvSpPr>
          <p:spPr>
            <a:xfrm>
              <a:off x="710060" y="2603792"/>
              <a:ext cx="282030" cy="164332"/>
            </a:xfrm>
            <a:custGeom>
              <a:avLst/>
              <a:gdLst/>
              <a:ahLst/>
              <a:cxnLst/>
              <a:rect l="l" t="t" r="r" b="b"/>
              <a:pathLst>
                <a:path w="6719" h="3915" extrusionOk="0">
                  <a:moveTo>
                    <a:pt x="6719" y="1"/>
                  </a:moveTo>
                  <a:cubicBezTo>
                    <a:pt x="6718" y="2"/>
                    <a:pt x="5323" y="2483"/>
                    <a:pt x="2889" y="2483"/>
                  </a:cubicBezTo>
                  <a:cubicBezTo>
                    <a:pt x="2653" y="2483"/>
                    <a:pt x="2407" y="2460"/>
                    <a:pt x="2152" y="2408"/>
                  </a:cubicBezTo>
                  <a:cubicBezTo>
                    <a:pt x="0" y="1978"/>
                    <a:pt x="141" y="266"/>
                    <a:pt x="141" y="265"/>
                  </a:cubicBezTo>
                  <a:lnTo>
                    <a:pt x="141" y="265"/>
                  </a:lnTo>
                  <a:lnTo>
                    <a:pt x="133" y="274"/>
                  </a:lnTo>
                  <a:cubicBezTo>
                    <a:pt x="33" y="2053"/>
                    <a:pt x="803" y="2615"/>
                    <a:pt x="803" y="2615"/>
                  </a:cubicBezTo>
                  <a:cubicBezTo>
                    <a:pt x="3351" y="2698"/>
                    <a:pt x="4741" y="3914"/>
                    <a:pt x="4741" y="3914"/>
                  </a:cubicBezTo>
                  <a:lnTo>
                    <a:pt x="67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56"/>
            <p:cNvSpPr/>
            <p:nvPr/>
          </p:nvSpPr>
          <p:spPr>
            <a:xfrm>
              <a:off x="331487" y="2962930"/>
              <a:ext cx="117782" cy="232038"/>
            </a:xfrm>
            <a:custGeom>
              <a:avLst/>
              <a:gdLst/>
              <a:ahLst/>
              <a:cxnLst/>
              <a:rect l="l" t="t" r="r" b="b"/>
              <a:pathLst>
                <a:path w="2806" h="5528" extrusionOk="0">
                  <a:moveTo>
                    <a:pt x="1060" y="0"/>
                  </a:moveTo>
                  <a:lnTo>
                    <a:pt x="1060" y="0"/>
                  </a:lnTo>
                  <a:cubicBezTo>
                    <a:pt x="0" y="3773"/>
                    <a:pt x="2541" y="5527"/>
                    <a:pt x="2541" y="5527"/>
                  </a:cubicBezTo>
                  <a:cubicBezTo>
                    <a:pt x="1705" y="4617"/>
                    <a:pt x="1084" y="2863"/>
                    <a:pt x="1664" y="2400"/>
                  </a:cubicBezTo>
                  <a:cubicBezTo>
                    <a:pt x="1993" y="2140"/>
                    <a:pt x="2311" y="2083"/>
                    <a:pt x="2528" y="2083"/>
                  </a:cubicBezTo>
                  <a:cubicBezTo>
                    <a:pt x="2698" y="2083"/>
                    <a:pt x="2805" y="2118"/>
                    <a:pt x="2805" y="2118"/>
                  </a:cubicBezTo>
                  <a:cubicBezTo>
                    <a:pt x="2069" y="1490"/>
                    <a:pt x="1060"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56"/>
            <p:cNvSpPr/>
            <p:nvPr/>
          </p:nvSpPr>
          <p:spPr>
            <a:xfrm>
              <a:off x="317258" y="2142907"/>
              <a:ext cx="400483" cy="596717"/>
            </a:xfrm>
            <a:custGeom>
              <a:avLst/>
              <a:gdLst/>
              <a:ahLst/>
              <a:cxnLst/>
              <a:rect l="l" t="t" r="r" b="b"/>
              <a:pathLst>
                <a:path w="9541" h="14216" fill="none" extrusionOk="0">
                  <a:moveTo>
                    <a:pt x="7439" y="14216"/>
                  </a:moveTo>
                  <a:cubicBezTo>
                    <a:pt x="9540" y="13256"/>
                    <a:pt x="9383" y="11121"/>
                    <a:pt x="9383" y="11121"/>
                  </a:cubicBezTo>
                  <a:cubicBezTo>
                    <a:pt x="9383" y="6256"/>
                    <a:pt x="6198" y="1"/>
                    <a:pt x="3095" y="1548"/>
                  </a:cubicBezTo>
                  <a:cubicBezTo>
                    <a:pt x="0" y="3104"/>
                    <a:pt x="3964" y="12205"/>
                    <a:pt x="3964" y="12205"/>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56"/>
            <p:cNvSpPr/>
            <p:nvPr/>
          </p:nvSpPr>
          <p:spPr>
            <a:xfrm>
              <a:off x="707625" y="2218294"/>
              <a:ext cx="426172" cy="553314"/>
            </a:xfrm>
            <a:custGeom>
              <a:avLst/>
              <a:gdLst/>
              <a:ahLst/>
              <a:cxnLst/>
              <a:rect l="l" t="t" r="r" b="b"/>
              <a:pathLst>
                <a:path w="10153" h="13182" fill="none" extrusionOk="0">
                  <a:moveTo>
                    <a:pt x="861" y="11915"/>
                  </a:moveTo>
                  <a:cubicBezTo>
                    <a:pt x="861" y="11915"/>
                    <a:pt x="125" y="11634"/>
                    <a:pt x="67" y="9789"/>
                  </a:cubicBezTo>
                  <a:cubicBezTo>
                    <a:pt x="0" y="7944"/>
                    <a:pt x="3045" y="0"/>
                    <a:pt x="6595" y="497"/>
                  </a:cubicBezTo>
                  <a:cubicBezTo>
                    <a:pt x="10153" y="993"/>
                    <a:pt x="8415" y="5950"/>
                    <a:pt x="7340" y="8299"/>
                  </a:cubicBezTo>
                  <a:cubicBezTo>
                    <a:pt x="6272" y="10658"/>
                    <a:pt x="4907" y="13181"/>
                    <a:pt x="4907" y="13181"/>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56"/>
            <p:cNvSpPr/>
            <p:nvPr/>
          </p:nvSpPr>
          <p:spPr>
            <a:xfrm>
              <a:off x="304413" y="2694081"/>
              <a:ext cx="750555" cy="581438"/>
            </a:xfrm>
            <a:custGeom>
              <a:avLst/>
              <a:gdLst/>
              <a:ahLst/>
              <a:cxnLst/>
              <a:rect l="l" t="t" r="r" b="b"/>
              <a:pathLst>
                <a:path w="17881" h="13852" fill="none" extrusionOk="0">
                  <a:moveTo>
                    <a:pt x="12569" y="7787"/>
                  </a:moveTo>
                  <a:cubicBezTo>
                    <a:pt x="12569" y="7787"/>
                    <a:pt x="6959" y="7539"/>
                    <a:pt x="6338" y="4031"/>
                  </a:cubicBezTo>
                  <a:cubicBezTo>
                    <a:pt x="5718" y="522"/>
                    <a:pt x="10177" y="1"/>
                    <a:pt x="13065" y="1085"/>
                  </a:cubicBezTo>
                  <a:cubicBezTo>
                    <a:pt x="15953" y="2169"/>
                    <a:pt x="17318" y="4775"/>
                    <a:pt x="17401" y="6298"/>
                  </a:cubicBezTo>
                  <a:cubicBezTo>
                    <a:pt x="17483" y="7828"/>
                    <a:pt x="17881" y="13852"/>
                    <a:pt x="9929" y="13852"/>
                  </a:cubicBezTo>
                  <a:cubicBezTo>
                    <a:pt x="0" y="13852"/>
                    <a:pt x="1134" y="7324"/>
                    <a:pt x="1754" y="6289"/>
                  </a:cubicBezTo>
                </a:path>
              </a:pathLst>
            </a:custGeom>
            <a:solidFill>
              <a:schemeClr val="dk1"/>
            </a:solidFill>
            <a:ln w="682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56"/>
            <p:cNvSpPr/>
            <p:nvPr/>
          </p:nvSpPr>
          <p:spPr>
            <a:xfrm>
              <a:off x="320700" y="2617014"/>
              <a:ext cx="346672" cy="523428"/>
            </a:xfrm>
            <a:custGeom>
              <a:avLst/>
              <a:gdLst/>
              <a:ahLst/>
              <a:cxnLst/>
              <a:rect l="l" t="t" r="r" b="b"/>
              <a:pathLst>
                <a:path w="8259" h="12470" fill="none" extrusionOk="0">
                  <a:moveTo>
                    <a:pt x="6430" y="7083"/>
                  </a:moveTo>
                  <a:cubicBezTo>
                    <a:pt x="6430" y="7083"/>
                    <a:pt x="8259" y="9582"/>
                    <a:pt x="6893" y="11030"/>
                  </a:cubicBezTo>
                  <a:cubicBezTo>
                    <a:pt x="5536" y="12469"/>
                    <a:pt x="1821" y="9954"/>
                    <a:pt x="911" y="7083"/>
                  </a:cubicBezTo>
                  <a:cubicBezTo>
                    <a:pt x="1" y="4212"/>
                    <a:pt x="332" y="1903"/>
                    <a:pt x="2276" y="952"/>
                  </a:cubicBezTo>
                  <a:cubicBezTo>
                    <a:pt x="4213" y="0"/>
                    <a:pt x="7051" y="3103"/>
                    <a:pt x="7051" y="3103"/>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56"/>
            <p:cNvSpPr/>
            <p:nvPr/>
          </p:nvSpPr>
          <p:spPr>
            <a:xfrm>
              <a:off x="667329" y="2653827"/>
              <a:ext cx="76436" cy="68461"/>
            </a:xfrm>
            <a:custGeom>
              <a:avLst/>
              <a:gdLst/>
              <a:ahLst/>
              <a:cxnLst/>
              <a:rect l="l" t="t" r="r" b="b"/>
              <a:pathLst>
                <a:path w="1821" h="1631" extrusionOk="0">
                  <a:moveTo>
                    <a:pt x="903" y="0"/>
                  </a:moveTo>
                  <a:lnTo>
                    <a:pt x="1" y="1630"/>
                  </a:lnTo>
                  <a:lnTo>
                    <a:pt x="1" y="1630"/>
                  </a:lnTo>
                  <a:lnTo>
                    <a:pt x="1821" y="1539"/>
                  </a:lnTo>
                  <a:lnTo>
                    <a:pt x="9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 name="Google Shape;19450;p57"/>
          <p:cNvPicPr preferRelativeResize="0"/>
          <p:nvPr/>
        </p:nvPicPr>
        <p:blipFill rotWithShape="1">
          <a:blip r:embed="rId3">
            <a:alphaModFix/>
          </a:blip>
          <a:srcRect l="52339" r="5922"/>
          <a:stretch/>
        </p:blipFill>
        <p:spPr>
          <a:xfrm>
            <a:off x="1289319" y="1337579"/>
            <a:ext cx="2042743" cy="2403147"/>
          </a:xfrm>
          <a:prstGeom prst="rect">
            <a:avLst/>
          </a:prstGeom>
          <a:noFill/>
          <a:ln w="28575" cap="flat" cmpd="sng">
            <a:solidFill>
              <a:schemeClr val="accent2"/>
            </a:solidFill>
            <a:prstDash val="solid"/>
            <a:round/>
            <a:headEnd type="none" w="sm" len="sm"/>
            <a:tailEnd type="none" w="sm" len="sm"/>
          </a:ln>
        </p:spPr>
      </p:pic>
      <p:pic>
        <p:nvPicPr>
          <p:cNvPr id="2" name="Imagen 1"/>
          <p:cNvPicPr>
            <a:picLocks noChangeAspect="1"/>
          </p:cNvPicPr>
          <p:nvPr/>
        </p:nvPicPr>
        <p:blipFill rotWithShape="1">
          <a:blip r:embed="rId4"/>
          <a:srcRect l="81545" t="24080" r="5182" b="55071"/>
          <a:stretch/>
        </p:blipFill>
        <p:spPr>
          <a:xfrm>
            <a:off x="6750603" y="3042457"/>
            <a:ext cx="2278075" cy="2012819"/>
          </a:xfrm>
          <a:prstGeom prst="rect">
            <a:avLst/>
          </a:prstGeom>
        </p:spPr>
      </p:pic>
      <p:sp>
        <p:nvSpPr>
          <p:cNvPr id="4" name="Marco 3"/>
          <p:cNvSpPr/>
          <p:nvPr/>
        </p:nvSpPr>
        <p:spPr>
          <a:xfrm>
            <a:off x="3715389" y="2177935"/>
            <a:ext cx="4688778" cy="302645"/>
          </a:xfrm>
          <a:prstGeom prst="frame">
            <a:avLst/>
          </a:prstGeom>
          <a:solidFill>
            <a:schemeClr val="tx2">
              <a:lumMod val="5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a:solidFill>
                <a:schemeClr val="tx1"/>
              </a:solidFill>
            </a:endParaRPr>
          </a:p>
        </p:txBody>
      </p:sp>
    </p:spTree>
    <p:extLst>
      <p:ext uri="{BB962C8B-B14F-4D97-AF65-F5344CB8AC3E}">
        <p14:creationId xmlns:p14="http://schemas.microsoft.com/office/powerpoint/2010/main" val="2253005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9212"/>
        <p:cNvGrpSpPr/>
        <p:nvPr/>
      </p:nvGrpSpPr>
      <p:grpSpPr>
        <a:xfrm>
          <a:off x="0" y="0"/>
          <a:ext cx="0" cy="0"/>
          <a:chOff x="0" y="0"/>
          <a:chExt cx="0" cy="0"/>
        </a:xfrm>
      </p:grpSpPr>
      <p:sp>
        <p:nvSpPr>
          <p:cNvPr id="19213" name="Google Shape;19213;p46"/>
          <p:cNvSpPr txBox="1">
            <a:spLocks noGrp="1"/>
          </p:cNvSpPr>
          <p:nvPr>
            <p:ph type="subTitle" idx="1"/>
          </p:nvPr>
        </p:nvSpPr>
        <p:spPr>
          <a:xfrm>
            <a:off x="1152617" y="1664059"/>
            <a:ext cx="2511600" cy="41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smtClean="0"/>
              <a:t>Conflictos menores</a:t>
            </a:r>
            <a:endParaRPr sz="1600" dirty="0"/>
          </a:p>
        </p:txBody>
      </p:sp>
      <p:sp>
        <p:nvSpPr>
          <p:cNvPr id="19217" name="Google Shape;19217;p46"/>
          <p:cNvSpPr txBox="1">
            <a:spLocks noGrp="1"/>
          </p:cNvSpPr>
          <p:nvPr>
            <p:ph type="title"/>
          </p:nvPr>
        </p:nvSpPr>
        <p:spPr>
          <a:xfrm>
            <a:off x="630605" y="36493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No constituye Violencia</a:t>
            </a:r>
            <a:endParaRPr dirty="0"/>
          </a:p>
        </p:txBody>
      </p:sp>
      <p:sp>
        <p:nvSpPr>
          <p:cNvPr id="19218" name="Google Shape;19218;p46"/>
          <p:cNvSpPr txBox="1">
            <a:spLocks noGrp="1"/>
          </p:cNvSpPr>
          <p:nvPr>
            <p:ph type="subTitle" idx="2"/>
          </p:nvPr>
        </p:nvSpPr>
        <p:spPr>
          <a:xfrm>
            <a:off x="1151617" y="1895067"/>
            <a:ext cx="2159937" cy="5727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s-CL" sz="1200" dirty="0" smtClean="0"/>
              <a:t>Q</a:t>
            </a:r>
            <a:r>
              <a:rPr lang="en" sz="1200" dirty="0" smtClean="0"/>
              <a:t>ue no perduran en el tiempo</a:t>
            </a:r>
            <a:endParaRPr sz="1200" dirty="0"/>
          </a:p>
        </p:txBody>
      </p:sp>
      <p:sp>
        <p:nvSpPr>
          <p:cNvPr id="19222" name="Google Shape;19222;p46"/>
          <p:cNvSpPr/>
          <p:nvPr/>
        </p:nvSpPr>
        <p:spPr>
          <a:xfrm>
            <a:off x="384308" y="1520203"/>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46"/>
          <p:cNvSpPr/>
          <p:nvPr/>
        </p:nvSpPr>
        <p:spPr>
          <a:xfrm>
            <a:off x="3478256" y="1564606"/>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46"/>
          <p:cNvSpPr/>
          <p:nvPr/>
        </p:nvSpPr>
        <p:spPr>
          <a:xfrm>
            <a:off x="453377" y="2885736"/>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46"/>
          <p:cNvSpPr/>
          <p:nvPr/>
        </p:nvSpPr>
        <p:spPr>
          <a:xfrm>
            <a:off x="3478255" y="2843938"/>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26" name="Google Shape;19226;p46"/>
          <p:cNvGrpSpPr/>
          <p:nvPr/>
        </p:nvGrpSpPr>
        <p:grpSpPr>
          <a:xfrm>
            <a:off x="3674385" y="3062286"/>
            <a:ext cx="391368" cy="376650"/>
            <a:chOff x="-37534750" y="2668075"/>
            <a:chExt cx="332400" cy="319900"/>
          </a:xfrm>
        </p:grpSpPr>
        <p:sp>
          <p:nvSpPr>
            <p:cNvPr id="19227" name="Google Shape;19227;p46"/>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46"/>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29" name="Google Shape;19229;p46"/>
          <p:cNvSpPr/>
          <p:nvPr/>
        </p:nvSpPr>
        <p:spPr>
          <a:xfrm>
            <a:off x="3667300" y="1785724"/>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30" name="Google Shape;19230;p46"/>
          <p:cNvGrpSpPr/>
          <p:nvPr/>
        </p:nvGrpSpPr>
        <p:grpSpPr>
          <a:xfrm>
            <a:off x="648695" y="1769037"/>
            <a:ext cx="340168" cy="252332"/>
            <a:chOff x="2676100" y="2083800"/>
            <a:chExt cx="483125" cy="358375"/>
          </a:xfrm>
        </p:grpSpPr>
        <p:sp>
          <p:nvSpPr>
            <p:cNvPr id="19231" name="Google Shape;19231;p46"/>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232" name="Google Shape;19232;p46"/>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9233" name="Google Shape;19233;p46"/>
          <p:cNvGrpSpPr/>
          <p:nvPr/>
        </p:nvGrpSpPr>
        <p:grpSpPr>
          <a:xfrm>
            <a:off x="648695" y="3218938"/>
            <a:ext cx="341488" cy="179405"/>
            <a:chOff x="2080675" y="352325"/>
            <a:chExt cx="485000" cy="254800"/>
          </a:xfrm>
        </p:grpSpPr>
        <p:sp>
          <p:nvSpPr>
            <p:cNvPr id="19234" name="Google Shape;19234;p46"/>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235" name="Google Shape;19235;p46"/>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2" name="Google Shape;19223;p46"/>
          <p:cNvSpPr/>
          <p:nvPr/>
        </p:nvSpPr>
        <p:spPr>
          <a:xfrm>
            <a:off x="6461539" y="1629151"/>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9225;p46"/>
          <p:cNvSpPr/>
          <p:nvPr/>
        </p:nvSpPr>
        <p:spPr>
          <a:xfrm>
            <a:off x="6530723" y="2775736"/>
            <a:ext cx="750000" cy="7500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9213;p46"/>
          <p:cNvSpPr txBox="1">
            <a:spLocks noGrp="1"/>
          </p:cNvSpPr>
          <p:nvPr>
            <p:ph type="subTitle" idx="1"/>
          </p:nvPr>
        </p:nvSpPr>
        <p:spPr>
          <a:xfrm>
            <a:off x="1206903" y="2922550"/>
            <a:ext cx="2511600" cy="41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smtClean="0"/>
              <a:t>Estrés</a:t>
            </a:r>
            <a:endParaRPr sz="1600" dirty="0"/>
          </a:p>
        </p:txBody>
      </p:sp>
      <p:sp>
        <p:nvSpPr>
          <p:cNvPr id="35" name="Google Shape;19218;p46"/>
          <p:cNvSpPr txBox="1">
            <a:spLocks noGrp="1"/>
          </p:cNvSpPr>
          <p:nvPr>
            <p:ph type="subTitle" idx="2"/>
          </p:nvPr>
        </p:nvSpPr>
        <p:spPr>
          <a:xfrm>
            <a:off x="1202544" y="3119696"/>
            <a:ext cx="1916392" cy="5727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s-CL" sz="1200" dirty="0" smtClean="0"/>
              <a:t>Derivado del exceso de trabajo</a:t>
            </a:r>
            <a:endParaRPr sz="1200" dirty="0"/>
          </a:p>
        </p:txBody>
      </p:sp>
      <p:sp>
        <p:nvSpPr>
          <p:cNvPr id="36" name="Google Shape;19213;p46"/>
          <p:cNvSpPr txBox="1">
            <a:spLocks noGrp="1"/>
          </p:cNvSpPr>
          <p:nvPr>
            <p:ph type="subTitle" idx="1"/>
          </p:nvPr>
        </p:nvSpPr>
        <p:spPr>
          <a:xfrm>
            <a:off x="4284166" y="1610969"/>
            <a:ext cx="2511600" cy="41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smtClean="0"/>
              <a:t>Amonestación</a:t>
            </a:r>
            <a:endParaRPr sz="1600" dirty="0"/>
          </a:p>
        </p:txBody>
      </p:sp>
      <p:sp>
        <p:nvSpPr>
          <p:cNvPr id="37" name="Google Shape;19218;p46"/>
          <p:cNvSpPr txBox="1">
            <a:spLocks noGrp="1"/>
          </p:cNvSpPr>
          <p:nvPr>
            <p:ph type="subTitle" idx="2"/>
          </p:nvPr>
        </p:nvSpPr>
        <p:spPr>
          <a:xfrm>
            <a:off x="4267494" y="1788109"/>
            <a:ext cx="2005000" cy="5727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s-CL" sz="1200" dirty="0" smtClean="0"/>
              <a:t>Del jefe directo producto de errores reiterados o faltas en el trabajo</a:t>
            </a:r>
            <a:endParaRPr sz="1200" dirty="0"/>
          </a:p>
        </p:txBody>
      </p:sp>
      <p:sp>
        <p:nvSpPr>
          <p:cNvPr id="38" name="Google Shape;19213;p46"/>
          <p:cNvSpPr txBox="1">
            <a:spLocks noGrp="1"/>
          </p:cNvSpPr>
          <p:nvPr>
            <p:ph type="subTitle" idx="1"/>
          </p:nvPr>
        </p:nvSpPr>
        <p:spPr>
          <a:xfrm>
            <a:off x="4284166" y="2865469"/>
            <a:ext cx="2511600" cy="41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smtClean="0"/>
              <a:t>Críticas aisladas</a:t>
            </a:r>
            <a:endParaRPr sz="1600" dirty="0"/>
          </a:p>
        </p:txBody>
      </p:sp>
      <p:sp>
        <p:nvSpPr>
          <p:cNvPr id="39" name="Google Shape;19218;p46"/>
          <p:cNvSpPr txBox="1">
            <a:spLocks noGrp="1"/>
          </p:cNvSpPr>
          <p:nvPr>
            <p:ph type="subTitle" idx="2"/>
          </p:nvPr>
        </p:nvSpPr>
        <p:spPr>
          <a:xfrm>
            <a:off x="4301046" y="3036301"/>
            <a:ext cx="2097169" cy="5727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s-CL" sz="1200" dirty="0" smtClean="0"/>
              <a:t>Relacionadas con el rol o las funciones en el trabajo</a:t>
            </a:r>
            <a:endParaRPr sz="1200" dirty="0"/>
          </a:p>
        </p:txBody>
      </p:sp>
      <p:sp>
        <p:nvSpPr>
          <p:cNvPr id="40" name="Google Shape;19213;p46"/>
          <p:cNvSpPr txBox="1">
            <a:spLocks noGrp="1"/>
          </p:cNvSpPr>
          <p:nvPr>
            <p:ph type="subTitle" idx="1"/>
          </p:nvPr>
        </p:nvSpPr>
        <p:spPr>
          <a:xfrm>
            <a:off x="7183028" y="1600946"/>
            <a:ext cx="2511600" cy="41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smtClean="0"/>
              <a:t>Jornadas largas</a:t>
            </a:r>
            <a:endParaRPr sz="1600" dirty="0"/>
          </a:p>
        </p:txBody>
      </p:sp>
      <p:sp>
        <p:nvSpPr>
          <p:cNvPr id="41" name="Google Shape;19218;p46"/>
          <p:cNvSpPr txBox="1">
            <a:spLocks noGrp="1"/>
          </p:cNvSpPr>
          <p:nvPr>
            <p:ph type="subTitle" idx="2"/>
          </p:nvPr>
        </p:nvSpPr>
        <p:spPr>
          <a:xfrm>
            <a:off x="6755180" y="1853055"/>
            <a:ext cx="1841887"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CL" sz="1200" dirty="0" smtClean="0"/>
              <a:t>De trabajo</a:t>
            </a:r>
            <a:endParaRPr sz="1200" dirty="0"/>
          </a:p>
        </p:txBody>
      </p:sp>
      <p:sp>
        <p:nvSpPr>
          <p:cNvPr id="42" name="Google Shape;19213;p46"/>
          <p:cNvSpPr txBox="1">
            <a:spLocks noGrp="1"/>
          </p:cNvSpPr>
          <p:nvPr>
            <p:ph type="subTitle" idx="1"/>
          </p:nvPr>
        </p:nvSpPr>
        <p:spPr>
          <a:xfrm>
            <a:off x="7280723" y="2808538"/>
            <a:ext cx="2511600" cy="41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dirty="0" smtClean="0"/>
              <a:t>Condiciones</a:t>
            </a:r>
            <a:endParaRPr sz="1600" dirty="0"/>
          </a:p>
        </p:txBody>
      </p:sp>
      <p:sp>
        <p:nvSpPr>
          <p:cNvPr id="43" name="Google Shape;19218;p46"/>
          <p:cNvSpPr txBox="1">
            <a:spLocks noGrp="1"/>
          </p:cNvSpPr>
          <p:nvPr>
            <p:ph type="subTitle" idx="2"/>
          </p:nvPr>
        </p:nvSpPr>
        <p:spPr>
          <a:xfrm>
            <a:off x="7277981" y="3013738"/>
            <a:ext cx="1820253" cy="5727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s-CL" sz="1200" dirty="0" smtClean="0"/>
              <a:t>De trabajo precarias debido a  deficiente infraestructura.</a:t>
            </a:r>
            <a:endParaRPr sz="1200" dirty="0"/>
          </a:p>
        </p:txBody>
      </p:sp>
      <p:grpSp>
        <p:nvGrpSpPr>
          <p:cNvPr id="44" name="Google Shape;29113;p87"/>
          <p:cNvGrpSpPr/>
          <p:nvPr/>
        </p:nvGrpSpPr>
        <p:grpSpPr>
          <a:xfrm>
            <a:off x="6759702" y="3000448"/>
            <a:ext cx="258542" cy="365154"/>
            <a:chOff x="-47300587" y="123275"/>
            <a:chExt cx="190975" cy="269725"/>
          </a:xfrm>
        </p:grpSpPr>
        <p:sp>
          <p:nvSpPr>
            <p:cNvPr id="45" name="Google Shape;29114;p87"/>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46" name="Google Shape;29115;p87"/>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47" name="Google Shape;29116;p87"/>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48" name="Google Shape;29117;p87"/>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49" name="Google Shape;29118;p87"/>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sp>
        <p:nvSpPr>
          <p:cNvPr id="50" name="Google Shape;29139;p87"/>
          <p:cNvSpPr/>
          <p:nvPr/>
        </p:nvSpPr>
        <p:spPr>
          <a:xfrm>
            <a:off x="6652626" y="1859831"/>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dk1"/>
          </a:solidFill>
          <a:ln>
            <a:noFill/>
          </a:ln>
        </p:spPr>
        <p:txBody>
          <a:bodyPr spcFirstLastPara="1" wrap="square" lIns="91425" tIns="91425" rIns="91425" bIns="91425" anchor="ctr" anchorCtr="0">
            <a:noAutofit/>
          </a:bodyPr>
          <a:lstStyle/>
          <a:p>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9384"/>
        <p:cNvGrpSpPr/>
        <p:nvPr/>
      </p:nvGrpSpPr>
      <p:grpSpPr>
        <a:xfrm>
          <a:off x="0" y="0"/>
          <a:ext cx="0" cy="0"/>
          <a:chOff x="0" y="0"/>
          <a:chExt cx="0" cy="0"/>
        </a:xfrm>
      </p:grpSpPr>
      <p:sp>
        <p:nvSpPr>
          <p:cNvPr id="19385" name="Google Shape;19385;p54"/>
          <p:cNvSpPr txBox="1">
            <a:spLocks noGrp="1"/>
          </p:cNvSpPr>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Cambios en las empresas</a:t>
            </a:r>
            <a:endParaRPr dirty="0"/>
          </a:p>
        </p:txBody>
      </p:sp>
      <p:sp>
        <p:nvSpPr>
          <p:cNvPr id="19386" name="Google Shape;19386;p54"/>
          <p:cNvSpPr txBox="1">
            <a:spLocks noGrp="1"/>
          </p:cNvSpPr>
          <p:nvPr>
            <p:ph type="subTitle" idx="3"/>
          </p:nvPr>
        </p:nvSpPr>
        <p:spPr>
          <a:xfrm flipH="1">
            <a:off x="720075" y="3807201"/>
            <a:ext cx="1896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Capacitar a todos los trabajadores</a:t>
            </a:r>
            <a:endParaRPr dirty="0"/>
          </a:p>
        </p:txBody>
      </p:sp>
      <p:sp>
        <p:nvSpPr>
          <p:cNvPr id="19388" name="Google Shape;19388;p54"/>
          <p:cNvSpPr txBox="1">
            <a:spLocks noGrp="1"/>
          </p:cNvSpPr>
          <p:nvPr>
            <p:ph type="subTitle" idx="1"/>
          </p:nvPr>
        </p:nvSpPr>
        <p:spPr>
          <a:xfrm flipH="1">
            <a:off x="720075" y="3388450"/>
            <a:ext cx="1896300" cy="45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Prevención</a:t>
            </a:r>
            <a:endParaRPr dirty="0"/>
          </a:p>
        </p:txBody>
      </p:sp>
      <p:sp>
        <p:nvSpPr>
          <p:cNvPr id="19389" name="Google Shape;19389;p54"/>
          <p:cNvSpPr txBox="1">
            <a:spLocks noGrp="1"/>
          </p:cNvSpPr>
          <p:nvPr>
            <p:ph type="subTitle" idx="4"/>
          </p:nvPr>
        </p:nvSpPr>
        <p:spPr>
          <a:xfrm flipH="1">
            <a:off x="6527701" y="3682092"/>
            <a:ext cx="1896300" cy="45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CL" dirty="0" smtClean="0"/>
              <a:t>Perspectiva</a:t>
            </a:r>
            <a:r>
              <a:rPr lang="en" dirty="0" smtClean="0"/>
              <a:t> de genero</a:t>
            </a:r>
            <a:endParaRPr dirty="0"/>
          </a:p>
        </p:txBody>
      </p:sp>
      <p:sp>
        <p:nvSpPr>
          <p:cNvPr id="19390" name="Google Shape;19390;p54"/>
          <p:cNvSpPr txBox="1">
            <a:spLocks noGrp="1"/>
          </p:cNvSpPr>
          <p:nvPr>
            <p:ph type="subTitle" idx="7"/>
          </p:nvPr>
        </p:nvSpPr>
        <p:spPr>
          <a:xfrm flipH="1">
            <a:off x="2655950" y="3388450"/>
            <a:ext cx="1896300" cy="45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Homologa</a:t>
            </a:r>
            <a:endParaRPr dirty="0"/>
          </a:p>
        </p:txBody>
      </p:sp>
      <p:sp>
        <p:nvSpPr>
          <p:cNvPr id="19391" name="Google Shape;19391;p54"/>
          <p:cNvSpPr txBox="1">
            <a:spLocks noGrp="1"/>
          </p:cNvSpPr>
          <p:nvPr>
            <p:ph type="subTitle" idx="8"/>
          </p:nvPr>
        </p:nvSpPr>
        <p:spPr>
          <a:xfrm flipH="1">
            <a:off x="2655950" y="3807202"/>
            <a:ext cx="1896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Iguala y redefine el acoso laboral y sexual</a:t>
            </a:r>
            <a:endParaRPr dirty="0"/>
          </a:p>
        </p:txBody>
      </p:sp>
      <p:sp>
        <p:nvSpPr>
          <p:cNvPr id="19392" name="Google Shape;19392;p54"/>
          <p:cNvSpPr txBox="1">
            <a:spLocks noGrp="1"/>
          </p:cNvSpPr>
          <p:nvPr>
            <p:ph type="subTitle" idx="13"/>
          </p:nvPr>
        </p:nvSpPr>
        <p:spPr>
          <a:xfrm flipH="1">
            <a:off x="4591825" y="3388450"/>
            <a:ext cx="1896300" cy="45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Violencia </a:t>
            </a:r>
            <a:endParaRPr dirty="0"/>
          </a:p>
        </p:txBody>
      </p:sp>
      <p:sp>
        <p:nvSpPr>
          <p:cNvPr id="19393" name="Google Shape;19393;p54"/>
          <p:cNvSpPr txBox="1">
            <a:spLocks noGrp="1"/>
          </p:cNvSpPr>
          <p:nvPr>
            <p:ph type="subTitle" idx="14"/>
          </p:nvPr>
        </p:nvSpPr>
        <p:spPr>
          <a:xfrm flipH="1">
            <a:off x="4591825" y="3807203"/>
            <a:ext cx="1896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Se crea la figura de violencia en los lugares de trabajo</a:t>
            </a:r>
          </a:p>
          <a:p>
            <a:pPr marL="0" lvl="0" indent="0" algn="ctr" rtl="0">
              <a:spcBef>
                <a:spcPts val="0"/>
              </a:spcBef>
              <a:spcAft>
                <a:spcPts val="0"/>
              </a:spcAft>
              <a:buNone/>
            </a:pPr>
            <a:r>
              <a:rPr lang="en" sz="1200" dirty="0" smtClean="0"/>
              <a:t>Convenio 190-OIT</a:t>
            </a:r>
            <a:endParaRPr sz="1200" dirty="0"/>
          </a:p>
        </p:txBody>
      </p:sp>
      <p:sp>
        <p:nvSpPr>
          <p:cNvPr id="19394" name="Google Shape;19394;p54"/>
          <p:cNvSpPr/>
          <p:nvPr/>
        </p:nvSpPr>
        <p:spPr>
          <a:xfrm>
            <a:off x="976875" y="1579385"/>
            <a:ext cx="1382700" cy="1382700"/>
          </a:xfrm>
          <a:prstGeom prst="ellipse">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54"/>
          <p:cNvSpPr/>
          <p:nvPr/>
        </p:nvSpPr>
        <p:spPr>
          <a:xfrm flipH="1">
            <a:off x="1026549" y="1619160"/>
            <a:ext cx="1303200" cy="1303200"/>
          </a:xfrm>
          <a:prstGeom prst="blockArc">
            <a:avLst>
              <a:gd name="adj1" fmla="val 10798115"/>
              <a:gd name="adj2" fmla="val 16256715"/>
              <a:gd name="adj3" fmla="val 1271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54"/>
          <p:cNvSpPr/>
          <p:nvPr/>
        </p:nvSpPr>
        <p:spPr>
          <a:xfrm>
            <a:off x="4848625" y="1579385"/>
            <a:ext cx="1382700" cy="1382700"/>
          </a:xfrm>
          <a:prstGeom prst="ellipse">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54"/>
          <p:cNvSpPr/>
          <p:nvPr/>
        </p:nvSpPr>
        <p:spPr>
          <a:xfrm flipH="1">
            <a:off x="4888150" y="1618910"/>
            <a:ext cx="1303500" cy="1303500"/>
          </a:xfrm>
          <a:prstGeom prst="blockArc">
            <a:avLst>
              <a:gd name="adj1" fmla="val 5400645"/>
              <a:gd name="adj2" fmla="val 16256715"/>
              <a:gd name="adj3" fmla="val 12710"/>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54"/>
          <p:cNvSpPr/>
          <p:nvPr/>
        </p:nvSpPr>
        <p:spPr>
          <a:xfrm>
            <a:off x="6784501" y="1579385"/>
            <a:ext cx="1382700" cy="1382700"/>
          </a:xfrm>
          <a:prstGeom prst="ellipse">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54"/>
          <p:cNvSpPr/>
          <p:nvPr/>
        </p:nvSpPr>
        <p:spPr>
          <a:xfrm flipH="1">
            <a:off x="6824101" y="1618910"/>
            <a:ext cx="1303500" cy="1303500"/>
          </a:xfrm>
          <a:prstGeom prst="blockArc">
            <a:avLst>
              <a:gd name="adj1" fmla="val 26082"/>
              <a:gd name="adj2" fmla="val 16256715"/>
              <a:gd name="adj3" fmla="val 12710"/>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54"/>
          <p:cNvSpPr/>
          <p:nvPr/>
        </p:nvSpPr>
        <p:spPr>
          <a:xfrm>
            <a:off x="2873150" y="1579385"/>
            <a:ext cx="1382700" cy="1382700"/>
          </a:xfrm>
          <a:prstGeom prst="ellipse">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54"/>
          <p:cNvSpPr/>
          <p:nvPr/>
        </p:nvSpPr>
        <p:spPr>
          <a:xfrm flipH="1">
            <a:off x="3030971" y="1618910"/>
            <a:ext cx="1185103" cy="1303450"/>
          </a:xfrm>
          <a:prstGeom prst="blockArc">
            <a:avLst>
              <a:gd name="adj1" fmla="val 8803432"/>
              <a:gd name="adj2" fmla="val 16256715"/>
              <a:gd name="adj3" fmla="val 12710"/>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54"/>
          <p:cNvSpPr txBox="1">
            <a:spLocks noGrp="1"/>
          </p:cNvSpPr>
          <p:nvPr>
            <p:ph type="title" idx="2"/>
          </p:nvPr>
        </p:nvSpPr>
        <p:spPr>
          <a:xfrm>
            <a:off x="6800701" y="2030128"/>
            <a:ext cx="1350300" cy="527400"/>
          </a:xfrm>
          <a:prstGeom prst="rect">
            <a:avLst/>
          </a:prstGeom>
        </p:spPr>
        <p:txBody>
          <a:bodyPr spcFirstLastPara="1" wrap="square" lIns="91425" tIns="137150" rIns="91425" bIns="91425" anchor="ctr" anchorCtr="0">
            <a:noAutofit/>
          </a:bodyPr>
          <a:lstStyle/>
          <a:p>
            <a:pPr marL="0" lvl="0" indent="0" algn="ctr" rtl="0">
              <a:spcBef>
                <a:spcPts val="0"/>
              </a:spcBef>
              <a:spcAft>
                <a:spcPts val="0"/>
              </a:spcAft>
              <a:buNone/>
            </a:pPr>
            <a:r>
              <a:rPr lang="es-CL" dirty="0" smtClean="0"/>
              <a:t>1-1</a:t>
            </a:r>
            <a:endParaRPr dirty="0"/>
          </a:p>
        </p:txBody>
      </p:sp>
      <p:sp>
        <p:nvSpPr>
          <p:cNvPr id="19403" name="Google Shape;19403;p54"/>
          <p:cNvSpPr txBox="1">
            <a:spLocks noGrp="1"/>
          </p:cNvSpPr>
          <p:nvPr>
            <p:ph type="title"/>
          </p:nvPr>
        </p:nvSpPr>
        <p:spPr>
          <a:xfrm>
            <a:off x="993037" y="2030128"/>
            <a:ext cx="1350300" cy="527400"/>
          </a:xfrm>
          <a:prstGeom prst="rect">
            <a:avLst/>
          </a:prstGeom>
        </p:spPr>
        <p:txBody>
          <a:bodyPr spcFirstLastPara="1" wrap="square" lIns="91425" tIns="137150" rIns="91425" bIns="91425" anchor="ctr" anchorCtr="0">
            <a:noAutofit/>
          </a:bodyPr>
          <a:lstStyle/>
          <a:p>
            <a:pPr marL="0" lvl="0" indent="0" algn="ctr" rtl="0">
              <a:spcBef>
                <a:spcPts val="0"/>
              </a:spcBef>
              <a:spcAft>
                <a:spcPts val="0"/>
              </a:spcAft>
              <a:buNone/>
            </a:pPr>
            <a:r>
              <a:rPr lang="en" dirty="0" smtClean="0"/>
              <a:t>100%</a:t>
            </a:r>
            <a:endParaRPr dirty="0"/>
          </a:p>
        </p:txBody>
      </p:sp>
      <p:sp>
        <p:nvSpPr>
          <p:cNvPr id="19404" name="Google Shape;19404;p54"/>
          <p:cNvSpPr txBox="1">
            <a:spLocks noGrp="1"/>
          </p:cNvSpPr>
          <p:nvPr>
            <p:ph type="title" idx="6"/>
          </p:nvPr>
        </p:nvSpPr>
        <p:spPr>
          <a:xfrm>
            <a:off x="2790704" y="2030128"/>
            <a:ext cx="1488508" cy="527400"/>
          </a:xfrm>
          <a:prstGeom prst="rect">
            <a:avLst/>
          </a:prstGeom>
        </p:spPr>
        <p:txBody>
          <a:bodyPr spcFirstLastPara="1" wrap="square" lIns="91425" tIns="137150" rIns="91425" bIns="91425" anchor="ctr" anchorCtr="0">
            <a:noAutofit/>
          </a:bodyPr>
          <a:lstStyle/>
          <a:p>
            <a:pPr marL="0" lvl="0" indent="0" algn="ctr" rtl="0">
              <a:spcBef>
                <a:spcPts val="0"/>
              </a:spcBef>
              <a:spcAft>
                <a:spcPts val="0"/>
              </a:spcAft>
              <a:buNone/>
            </a:pPr>
            <a:r>
              <a:rPr lang="en" sz="2400" dirty="0" smtClean="0"/>
              <a:t>50-50%</a:t>
            </a:r>
            <a:endParaRPr sz="2400" dirty="0"/>
          </a:p>
        </p:txBody>
      </p:sp>
      <p:sp>
        <p:nvSpPr>
          <p:cNvPr id="19405" name="Google Shape;19405;p54"/>
          <p:cNvSpPr txBox="1">
            <a:spLocks noGrp="1"/>
          </p:cNvSpPr>
          <p:nvPr>
            <p:ph type="title" idx="9"/>
          </p:nvPr>
        </p:nvSpPr>
        <p:spPr>
          <a:xfrm>
            <a:off x="4864788" y="2030128"/>
            <a:ext cx="1350300" cy="527400"/>
          </a:xfrm>
          <a:prstGeom prst="rect">
            <a:avLst/>
          </a:prstGeom>
        </p:spPr>
        <p:txBody>
          <a:bodyPr spcFirstLastPara="1" wrap="square" lIns="91425" tIns="137150" rIns="91425" bIns="91425" anchor="ctr" anchorCtr="0">
            <a:noAutofit/>
          </a:bodyPr>
          <a:lstStyle/>
          <a:p>
            <a:pPr marL="0" lvl="0" indent="0" algn="ctr" rtl="0">
              <a:spcBef>
                <a:spcPts val="0"/>
              </a:spcBef>
              <a:spcAft>
                <a:spcPts val="0"/>
              </a:spcAft>
              <a:buNone/>
            </a:pPr>
            <a:r>
              <a:rPr lang="en" dirty="0"/>
              <a:t>1</a:t>
            </a:r>
            <a:r>
              <a:rPr lang="en" dirty="0" smtClean="0"/>
              <a:t>%</a:t>
            </a:r>
            <a:endParaRPr dirty="0"/>
          </a:p>
        </p:txBody>
      </p:sp>
      <p:sp>
        <p:nvSpPr>
          <p:cNvPr id="23" name="Google Shape;19395;p54"/>
          <p:cNvSpPr/>
          <p:nvPr/>
        </p:nvSpPr>
        <p:spPr>
          <a:xfrm rot="5400000" flipH="1">
            <a:off x="1024700" y="1619160"/>
            <a:ext cx="1303200" cy="1303200"/>
          </a:xfrm>
          <a:prstGeom prst="blockArc">
            <a:avLst>
              <a:gd name="adj1" fmla="val 10798115"/>
              <a:gd name="adj2" fmla="val 16256715"/>
              <a:gd name="adj3" fmla="val 1271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9395;p54"/>
          <p:cNvSpPr/>
          <p:nvPr/>
        </p:nvSpPr>
        <p:spPr>
          <a:xfrm rot="9811740" flipH="1">
            <a:off x="1016587" y="1642228"/>
            <a:ext cx="1303200" cy="1303200"/>
          </a:xfrm>
          <a:prstGeom prst="blockArc">
            <a:avLst>
              <a:gd name="adj1" fmla="val 10798115"/>
              <a:gd name="adj2" fmla="val 16256715"/>
              <a:gd name="adj3" fmla="val 1271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9395;p54"/>
          <p:cNvSpPr/>
          <p:nvPr/>
        </p:nvSpPr>
        <p:spPr>
          <a:xfrm rot="15345826" flipH="1">
            <a:off x="1161017" y="1435207"/>
            <a:ext cx="1303200" cy="1635518"/>
          </a:xfrm>
          <a:prstGeom prst="blockArc">
            <a:avLst>
              <a:gd name="adj1" fmla="val 10845758"/>
              <a:gd name="adj2" fmla="val 16256715"/>
              <a:gd name="adj3" fmla="val 1271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9401;p54"/>
          <p:cNvSpPr/>
          <p:nvPr/>
        </p:nvSpPr>
        <p:spPr>
          <a:xfrm rot="11380617" flipH="1">
            <a:off x="2910991" y="1601242"/>
            <a:ext cx="1185103" cy="1303450"/>
          </a:xfrm>
          <a:prstGeom prst="blockArc">
            <a:avLst>
              <a:gd name="adj1" fmla="val 8803432"/>
              <a:gd name="adj2" fmla="val 16256715"/>
              <a:gd name="adj3" fmla="val 12710"/>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9393;p54"/>
          <p:cNvSpPr txBox="1">
            <a:spLocks noGrp="1"/>
          </p:cNvSpPr>
          <p:nvPr>
            <p:ph type="subTitle" idx="14"/>
          </p:nvPr>
        </p:nvSpPr>
        <p:spPr>
          <a:xfrm flipH="1">
            <a:off x="6644705" y="3907692"/>
            <a:ext cx="1896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Roles de asimetría de poder en la sociedad</a:t>
            </a:r>
            <a:endParaRPr dirty="0"/>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9293"/>
        <p:cNvGrpSpPr/>
        <p:nvPr/>
      </p:nvGrpSpPr>
      <p:grpSpPr>
        <a:xfrm>
          <a:off x="0" y="0"/>
          <a:ext cx="0" cy="0"/>
          <a:chOff x="0" y="0"/>
          <a:chExt cx="0" cy="0"/>
        </a:xfrm>
      </p:grpSpPr>
      <p:sp>
        <p:nvSpPr>
          <p:cNvPr id="19294" name="Google Shape;19294;p49"/>
          <p:cNvSpPr txBox="1">
            <a:spLocks noGrp="1"/>
          </p:cNvSpPr>
          <p:nvPr>
            <p:ph type="title"/>
          </p:nvPr>
        </p:nvSpPr>
        <p:spPr>
          <a:xfrm>
            <a:off x="4555409" y="716582"/>
            <a:ext cx="3898800" cy="53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Perspectiva de Género</a:t>
            </a:r>
            <a:endParaRPr dirty="0"/>
          </a:p>
        </p:txBody>
      </p:sp>
      <p:sp>
        <p:nvSpPr>
          <p:cNvPr id="19295" name="Google Shape;19295;p49"/>
          <p:cNvSpPr txBox="1">
            <a:spLocks noGrp="1"/>
          </p:cNvSpPr>
          <p:nvPr>
            <p:ph type="subTitle" idx="1"/>
          </p:nvPr>
        </p:nvSpPr>
        <p:spPr>
          <a:xfrm>
            <a:off x="4427170" y="1322755"/>
            <a:ext cx="4399405" cy="3353343"/>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CL" sz="1200" b="1" dirty="0" smtClean="0"/>
              <a:t>Capacitación: </a:t>
            </a:r>
            <a:r>
              <a:rPr lang="es-CL" sz="1200" dirty="0" smtClean="0"/>
              <a:t>con casos que asuman la diferente realidad y actos del acoso a mujeres y hombres en los lugares de trabajo.</a:t>
            </a:r>
          </a:p>
          <a:p>
            <a:pPr marL="0" lvl="0" indent="0" algn="l" rtl="0">
              <a:spcBef>
                <a:spcPts val="0"/>
              </a:spcBef>
              <a:spcAft>
                <a:spcPts val="0"/>
              </a:spcAft>
              <a:buNone/>
            </a:pPr>
            <a:endParaRPr lang="es-CL" sz="1200" dirty="0"/>
          </a:p>
          <a:p>
            <a:pPr marL="0" lvl="0" indent="0" algn="l" rtl="0">
              <a:spcBef>
                <a:spcPts val="0"/>
              </a:spcBef>
              <a:spcAft>
                <a:spcPts val="0"/>
              </a:spcAft>
              <a:buNone/>
            </a:pPr>
            <a:r>
              <a:rPr lang="es-CL" sz="1200" b="1" dirty="0" smtClean="0"/>
              <a:t>Canales de denuncia: </a:t>
            </a:r>
            <a:r>
              <a:rPr lang="es-CL" sz="1200" dirty="0" smtClean="0"/>
              <a:t>recepción por equipo mixto compuesto por hombres y mujeres, para no desestimar denuncias.</a:t>
            </a:r>
          </a:p>
          <a:p>
            <a:pPr marL="0" lvl="0" indent="0" algn="l" rtl="0">
              <a:spcBef>
                <a:spcPts val="0"/>
              </a:spcBef>
              <a:spcAft>
                <a:spcPts val="0"/>
              </a:spcAft>
              <a:buNone/>
            </a:pPr>
            <a:endParaRPr lang="es-CL" sz="1200" dirty="0"/>
          </a:p>
          <a:p>
            <a:pPr marL="0" lvl="0" indent="0" algn="l" rtl="0">
              <a:spcBef>
                <a:spcPts val="0"/>
              </a:spcBef>
              <a:spcAft>
                <a:spcPts val="0"/>
              </a:spcAft>
              <a:buNone/>
            </a:pPr>
            <a:r>
              <a:rPr lang="es-CL" sz="1200" b="1" dirty="0" smtClean="0"/>
              <a:t>Medidas inmediatas: </a:t>
            </a:r>
            <a:r>
              <a:rPr lang="es-CL" sz="1200" dirty="0" smtClean="0"/>
              <a:t>que no perjudiquen a la victima, por ejemplo, teletrabajo, cuando la victima quiere seguir trabajando de forma presencial.</a:t>
            </a:r>
          </a:p>
          <a:p>
            <a:pPr marL="0" lvl="0" indent="0" algn="l" rtl="0">
              <a:spcBef>
                <a:spcPts val="0"/>
              </a:spcBef>
              <a:spcAft>
                <a:spcPts val="0"/>
              </a:spcAft>
              <a:buNone/>
            </a:pPr>
            <a:r>
              <a:rPr lang="es-CL" sz="1200" dirty="0" smtClean="0"/>
              <a:t>Investigación y sanción.</a:t>
            </a:r>
          </a:p>
          <a:p>
            <a:pPr marL="0" lvl="0" indent="0" algn="l" rtl="0">
              <a:spcBef>
                <a:spcPts val="0"/>
              </a:spcBef>
              <a:spcAft>
                <a:spcPts val="0"/>
              </a:spcAft>
              <a:buNone/>
            </a:pPr>
            <a:endParaRPr lang="es-CL" sz="1200" dirty="0" smtClean="0"/>
          </a:p>
          <a:p>
            <a:pPr marL="0" lvl="0" indent="0" algn="l" rtl="0">
              <a:spcBef>
                <a:spcPts val="0"/>
              </a:spcBef>
              <a:spcAft>
                <a:spcPts val="0"/>
              </a:spcAft>
              <a:buNone/>
            </a:pPr>
            <a:r>
              <a:rPr lang="es-CL" sz="1200" b="1" dirty="0" smtClean="0"/>
              <a:t>Comité y sanción: </a:t>
            </a:r>
            <a:r>
              <a:rPr lang="es-CL" sz="1200" dirty="0" smtClean="0"/>
              <a:t>comité imparcial con representación equitativa de género.</a:t>
            </a:r>
            <a:endParaRPr sz="1200" dirty="0"/>
          </a:p>
        </p:txBody>
      </p:sp>
      <p:pic>
        <p:nvPicPr>
          <p:cNvPr id="19296" name="Google Shape;19296;p49"/>
          <p:cNvPicPr preferRelativeResize="0">
            <a:picLocks noGrp="1"/>
          </p:cNvPicPr>
          <p:nvPr>
            <p:ph type="pic" idx="2"/>
          </p:nvPr>
        </p:nvPicPr>
        <p:blipFill rotWithShape="1">
          <a:blip r:embed="rId3">
            <a:alphaModFix/>
          </a:blip>
          <a:srcRect l="11661" r="27824"/>
          <a:stretch/>
        </p:blipFill>
        <p:spPr>
          <a:xfrm>
            <a:off x="715100" y="671850"/>
            <a:ext cx="3450000" cy="3799800"/>
          </a:xfrm>
          <a:prstGeom prst="round2SameRect">
            <a:avLst>
              <a:gd name="adj1" fmla="val 16667"/>
              <a:gd name="adj2" fmla="val 0"/>
            </a:avLst>
          </a:prstGeom>
        </p:spPr>
      </p:pic>
      <p:sp>
        <p:nvSpPr>
          <p:cNvPr id="19297" name="Google Shape;19297;p49"/>
          <p:cNvSpPr/>
          <p:nvPr/>
        </p:nvSpPr>
        <p:spPr>
          <a:xfrm rot="5400000" flipH="1">
            <a:off x="-121893" y="3559698"/>
            <a:ext cx="1673985" cy="1713595"/>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98" name="Google Shape;19298;p49"/>
          <p:cNvGrpSpPr/>
          <p:nvPr/>
        </p:nvGrpSpPr>
        <p:grpSpPr>
          <a:xfrm rot="-887116">
            <a:off x="391221" y="236801"/>
            <a:ext cx="938152" cy="1184548"/>
            <a:chOff x="246026" y="2141690"/>
            <a:chExt cx="938141" cy="1184535"/>
          </a:xfrm>
        </p:grpSpPr>
        <p:sp>
          <p:nvSpPr>
            <p:cNvPr id="19299" name="Google Shape;19299;p49"/>
            <p:cNvSpPr/>
            <p:nvPr/>
          </p:nvSpPr>
          <p:spPr>
            <a:xfrm>
              <a:off x="246026" y="2141690"/>
              <a:ext cx="938141" cy="1184535"/>
            </a:xfrm>
            <a:custGeom>
              <a:avLst/>
              <a:gdLst/>
              <a:ahLst/>
              <a:cxnLst/>
              <a:rect l="l" t="t" r="r" b="b"/>
              <a:pathLst>
                <a:path w="22350" h="28220" extrusionOk="0">
                  <a:moveTo>
                    <a:pt x="5695" y="0"/>
                  </a:moveTo>
                  <a:cubicBezTo>
                    <a:pt x="5154" y="0"/>
                    <a:pt x="4604" y="130"/>
                    <a:pt x="4055" y="410"/>
                  </a:cubicBezTo>
                  <a:cubicBezTo>
                    <a:pt x="564" y="2198"/>
                    <a:pt x="3857" y="10944"/>
                    <a:pt x="3940" y="11134"/>
                  </a:cubicBezTo>
                  <a:cubicBezTo>
                    <a:pt x="3385" y="11415"/>
                    <a:pt x="3071" y="11548"/>
                    <a:pt x="2607" y="11953"/>
                  </a:cubicBezTo>
                  <a:cubicBezTo>
                    <a:pt x="1441" y="12971"/>
                    <a:pt x="613" y="14841"/>
                    <a:pt x="1399" y="17877"/>
                  </a:cubicBezTo>
                  <a:cubicBezTo>
                    <a:pt x="1532" y="18365"/>
                    <a:pt x="1697" y="18837"/>
                    <a:pt x="1896" y="19300"/>
                  </a:cubicBezTo>
                  <a:cubicBezTo>
                    <a:pt x="1192" y="20484"/>
                    <a:pt x="1" y="28220"/>
                    <a:pt x="11337" y="28220"/>
                  </a:cubicBezTo>
                  <a:cubicBezTo>
                    <a:pt x="20430" y="28220"/>
                    <a:pt x="20207" y="21311"/>
                    <a:pt x="20083" y="19813"/>
                  </a:cubicBezTo>
                  <a:cubicBezTo>
                    <a:pt x="19967" y="18399"/>
                    <a:pt x="19611" y="16396"/>
                    <a:pt x="17509" y="14634"/>
                  </a:cubicBezTo>
                  <a:cubicBezTo>
                    <a:pt x="17873" y="13947"/>
                    <a:pt x="18750" y="12218"/>
                    <a:pt x="19801" y="9901"/>
                  </a:cubicBezTo>
                  <a:cubicBezTo>
                    <a:pt x="21026" y="7212"/>
                    <a:pt x="22350" y="1991"/>
                    <a:pt x="18287" y="1172"/>
                  </a:cubicBezTo>
                  <a:cubicBezTo>
                    <a:pt x="17950" y="1105"/>
                    <a:pt x="17630" y="1074"/>
                    <a:pt x="17326" y="1074"/>
                  </a:cubicBezTo>
                  <a:cubicBezTo>
                    <a:pt x="14461" y="1074"/>
                    <a:pt x="12984" y="3848"/>
                    <a:pt x="11825" y="5987"/>
                  </a:cubicBezTo>
                  <a:cubicBezTo>
                    <a:pt x="11659" y="6318"/>
                    <a:pt x="11477" y="6616"/>
                    <a:pt x="11477" y="6616"/>
                  </a:cubicBezTo>
                  <a:cubicBezTo>
                    <a:pt x="10676" y="2999"/>
                    <a:pt x="8298" y="0"/>
                    <a:pt x="569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49"/>
            <p:cNvSpPr/>
            <p:nvPr/>
          </p:nvSpPr>
          <p:spPr>
            <a:xfrm>
              <a:off x="453383" y="2942782"/>
              <a:ext cx="427935" cy="177386"/>
            </a:xfrm>
            <a:custGeom>
              <a:avLst/>
              <a:gdLst/>
              <a:ahLst/>
              <a:cxnLst/>
              <a:rect l="l" t="t" r="r" b="b"/>
              <a:pathLst>
                <a:path w="10195" h="4226" extrusionOk="0">
                  <a:moveTo>
                    <a:pt x="3832" y="0"/>
                  </a:moveTo>
                  <a:lnTo>
                    <a:pt x="4229" y="1721"/>
                  </a:lnTo>
                  <a:cubicBezTo>
                    <a:pt x="4229" y="1721"/>
                    <a:pt x="4485" y="2971"/>
                    <a:pt x="3269" y="3517"/>
                  </a:cubicBezTo>
                  <a:cubicBezTo>
                    <a:pt x="3068" y="3606"/>
                    <a:pt x="2845" y="3644"/>
                    <a:pt x="2612" y="3644"/>
                  </a:cubicBezTo>
                  <a:cubicBezTo>
                    <a:pt x="1429" y="3644"/>
                    <a:pt x="1" y="2673"/>
                    <a:pt x="1" y="2673"/>
                  </a:cubicBezTo>
                  <a:lnTo>
                    <a:pt x="1" y="2673"/>
                  </a:lnTo>
                  <a:cubicBezTo>
                    <a:pt x="923" y="3509"/>
                    <a:pt x="1884" y="4225"/>
                    <a:pt x="3074" y="4225"/>
                  </a:cubicBezTo>
                  <a:cubicBezTo>
                    <a:pt x="3357" y="4225"/>
                    <a:pt x="3653" y="4185"/>
                    <a:pt x="3964" y="4096"/>
                  </a:cubicBezTo>
                  <a:cubicBezTo>
                    <a:pt x="5594" y="3633"/>
                    <a:pt x="5222" y="1895"/>
                    <a:pt x="5222" y="1895"/>
                  </a:cubicBezTo>
                  <a:lnTo>
                    <a:pt x="5222" y="1895"/>
                  </a:lnTo>
                  <a:cubicBezTo>
                    <a:pt x="6195" y="2463"/>
                    <a:pt x="7446" y="2666"/>
                    <a:pt x="8431" y="2666"/>
                  </a:cubicBezTo>
                  <a:cubicBezTo>
                    <a:pt x="9313" y="2666"/>
                    <a:pt x="9984" y="2503"/>
                    <a:pt x="10054" y="2292"/>
                  </a:cubicBezTo>
                  <a:cubicBezTo>
                    <a:pt x="10195" y="1845"/>
                    <a:pt x="8995" y="1721"/>
                    <a:pt x="8995" y="1721"/>
                  </a:cubicBezTo>
                  <a:lnTo>
                    <a:pt x="8986" y="1721"/>
                  </a:lnTo>
                  <a:cubicBezTo>
                    <a:pt x="8817" y="1738"/>
                    <a:pt x="8648" y="1746"/>
                    <a:pt x="8481" y="1746"/>
                  </a:cubicBezTo>
                  <a:cubicBezTo>
                    <a:pt x="5977" y="1746"/>
                    <a:pt x="3832" y="1"/>
                    <a:pt x="3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49"/>
            <p:cNvSpPr/>
            <p:nvPr/>
          </p:nvSpPr>
          <p:spPr>
            <a:xfrm>
              <a:off x="467990" y="2601022"/>
              <a:ext cx="236907" cy="146241"/>
            </a:xfrm>
            <a:custGeom>
              <a:avLst/>
              <a:gdLst/>
              <a:ahLst/>
              <a:cxnLst/>
              <a:rect l="l" t="t" r="r" b="b"/>
              <a:pathLst>
                <a:path w="5644" h="3484" extrusionOk="0">
                  <a:moveTo>
                    <a:pt x="0" y="1"/>
                  </a:moveTo>
                  <a:lnTo>
                    <a:pt x="373" y="1291"/>
                  </a:lnTo>
                  <a:cubicBezTo>
                    <a:pt x="1531" y="1597"/>
                    <a:pt x="3533" y="3484"/>
                    <a:pt x="3533" y="3484"/>
                  </a:cubicBezTo>
                  <a:lnTo>
                    <a:pt x="5503" y="2723"/>
                  </a:lnTo>
                  <a:lnTo>
                    <a:pt x="5643" y="555"/>
                  </a:lnTo>
                  <a:lnTo>
                    <a:pt x="5643" y="555"/>
                  </a:lnTo>
                  <a:cubicBezTo>
                    <a:pt x="5643" y="555"/>
                    <a:pt x="5232" y="2295"/>
                    <a:pt x="3628" y="2295"/>
                  </a:cubicBezTo>
                  <a:cubicBezTo>
                    <a:pt x="3592" y="2295"/>
                    <a:pt x="3554" y="2294"/>
                    <a:pt x="3517" y="2292"/>
                  </a:cubicBezTo>
                  <a:cubicBezTo>
                    <a:pt x="1821" y="2210"/>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49"/>
            <p:cNvSpPr/>
            <p:nvPr/>
          </p:nvSpPr>
          <p:spPr>
            <a:xfrm>
              <a:off x="710060" y="2603792"/>
              <a:ext cx="282030" cy="164332"/>
            </a:xfrm>
            <a:custGeom>
              <a:avLst/>
              <a:gdLst/>
              <a:ahLst/>
              <a:cxnLst/>
              <a:rect l="l" t="t" r="r" b="b"/>
              <a:pathLst>
                <a:path w="6719" h="3915" extrusionOk="0">
                  <a:moveTo>
                    <a:pt x="6719" y="1"/>
                  </a:moveTo>
                  <a:cubicBezTo>
                    <a:pt x="6718" y="2"/>
                    <a:pt x="5323" y="2483"/>
                    <a:pt x="2889" y="2483"/>
                  </a:cubicBezTo>
                  <a:cubicBezTo>
                    <a:pt x="2653" y="2483"/>
                    <a:pt x="2407" y="2460"/>
                    <a:pt x="2152" y="2408"/>
                  </a:cubicBezTo>
                  <a:cubicBezTo>
                    <a:pt x="0" y="1978"/>
                    <a:pt x="141" y="266"/>
                    <a:pt x="141" y="265"/>
                  </a:cubicBezTo>
                  <a:lnTo>
                    <a:pt x="141" y="265"/>
                  </a:lnTo>
                  <a:lnTo>
                    <a:pt x="133" y="274"/>
                  </a:lnTo>
                  <a:cubicBezTo>
                    <a:pt x="33" y="2053"/>
                    <a:pt x="803" y="2615"/>
                    <a:pt x="803" y="2615"/>
                  </a:cubicBezTo>
                  <a:cubicBezTo>
                    <a:pt x="3351" y="2698"/>
                    <a:pt x="4741" y="3914"/>
                    <a:pt x="4741" y="3914"/>
                  </a:cubicBezTo>
                  <a:lnTo>
                    <a:pt x="67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49"/>
            <p:cNvSpPr/>
            <p:nvPr/>
          </p:nvSpPr>
          <p:spPr>
            <a:xfrm>
              <a:off x="331487" y="2962930"/>
              <a:ext cx="117782" cy="232038"/>
            </a:xfrm>
            <a:custGeom>
              <a:avLst/>
              <a:gdLst/>
              <a:ahLst/>
              <a:cxnLst/>
              <a:rect l="l" t="t" r="r" b="b"/>
              <a:pathLst>
                <a:path w="2806" h="5528" extrusionOk="0">
                  <a:moveTo>
                    <a:pt x="1060" y="0"/>
                  </a:moveTo>
                  <a:lnTo>
                    <a:pt x="1060" y="0"/>
                  </a:lnTo>
                  <a:cubicBezTo>
                    <a:pt x="0" y="3773"/>
                    <a:pt x="2541" y="5527"/>
                    <a:pt x="2541" y="5527"/>
                  </a:cubicBezTo>
                  <a:cubicBezTo>
                    <a:pt x="1705" y="4617"/>
                    <a:pt x="1084" y="2863"/>
                    <a:pt x="1664" y="2400"/>
                  </a:cubicBezTo>
                  <a:cubicBezTo>
                    <a:pt x="1993" y="2140"/>
                    <a:pt x="2311" y="2083"/>
                    <a:pt x="2528" y="2083"/>
                  </a:cubicBezTo>
                  <a:cubicBezTo>
                    <a:pt x="2698" y="2083"/>
                    <a:pt x="2805" y="2118"/>
                    <a:pt x="2805" y="2118"/>
                  </a:cubicBezTo>
                  <a:cubicBezTo>
                    <a:pt x="2069" y="1490"/>
                    <a:pt x="1060"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49"/>
            <p:cNvSpPr/>
            <p:nvPr/>
          </p:nvSpPr>
          <p:spPr>
            <a:xfrm>
              <a:off x="317258" y="2142907"/>
              <a:ext cx="400483" cy="596717"/>
            </a:xfrm>
            <a:custGeom>
              <a:avLst/>
              <a:gdLst/>
              <a:ahLst/>
              <a:cxnLst/>
              <a:rect l="l" t="t" r="r" b="b"/>
              <a:pathLst>
                <a:path w="9541" h="14216" fill="none" extrusionOk="0">
                  <a:moveTo>
                    <a:pt x="7439" y="14216"/>
                  </a:moveTo>
                  <a:cubicBezTo>
                    <a:pt x="9540" y="13256"/>
                    <a:pt x="9383" y="11121"/>
                    <a:pt x="9383" y="11121"/>
                  </a:cubicBezTo>
                  <a:cubicBezTo>
                    <a:pt x="9383" y="6256"/>
                    <a:pt x="6198" y="1"/>
                    <a:pt x="3095" y="1548"/>
                  </a:cubicBezTo>
                  <a:cubicBezTo>
                    <a:pt x="0" y="3104"/>
                    <a:pt x="3964" y="12205"/>
                    <a:pt x="3964" y="12205"/>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49"/>
            <p:cNvSpPr/>
            <p:nvPr/>
          </p:nvSpPr>
          <p:spPr>
            <a:xfrm>
              <a:off x="707625" y="2218294"/>
              <a:ext cx="426172" cy="553314"/>
            </a:xfrm>
            <a:custGeom>
              <a:avLst/>
              <a:gdLst/>
              <a:ahLst/>
              <a:cxnLst/>
              <a:rect l="l" t="t" r="r" b="b"/>
              <a:pathLst>
                <a:path w="10153" h="13182" fill="none" extrusionOk="0">
                  <a:moveTo>
                    <a:pt x="861" y="11915"/>
                  </a:moveTo>
                  <a:cubicBezTo>
                    <a:pt x="861" y="11915"/>
                    <a:pt x="125" y="11634"/>
                    <a:pt x="67" y="9789"/>
                  </a:cubicBezTo>
                  <a:cubicBezTo>
                    <a:pt x="0" y="7944"/>
                    <a:pt x="3045" y="0"/>
                    <a:pt x="6595" y="497"/>
                  </a:cubicBezTo>
                  <a:cubicBezTo>
                    <a:pt x="10153" y="993"/>
                    <a:pt x="8415" y="5950"/>
                    <a:pt x="7340" y="8299"/>
                  </a:cubicBezTo>
                  <a:cubicBezTo>
                    <a:pt x="6272" y="10658"/>
                    <a:pt x="4907" y="13181"/>
                    <a:pt x="4907" y="13181"/>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49"/>
            <p:cNvSpPr/>
            <p:nvPr/>
          </p:nvSpPr>
          <p:spPr>
            <a:xfrm>
              <a:off x="304413" y="2694081"/>
              <a:ext cx="750555" cy="581438"/>
            </a:xfrm>
            <a:custGeom>
              <a:avLst/>
              <a:gdLst/>
              <a:ahLst/>
              <a:cxnLst/>
              <a:rect l="l" t="t" r="r" b="b"/>
              <a:pathLst>
                <a:path w="17881" h="13852" fill="none" extrusionOk="0">
                  <a:moveTo>
                    <a:pt x="12569" y="7787"/>
                  </a:moveTo>
                  <a:cubicBezTo>
                    <a:pt x="12569" y="7787"/>
                    <a:pt x="6959" y="7539"/>
                    <a:pt x="6338" y="4031"/>
                  </a:cubicBezTo>
                  <a:cubicBezTo>
                    <a:pt x="5718" y="522"/>
                    <a:pt x="10177" y="1"/>
                    <a:pt x="13065" y="1085"/>
                  </a:cubicBezTo>
                  <a:cubicBezTo>
                    <a:pt x="15953" y="2169"/>
                    <a:pt x="17318" y="4775"/>
                    <a:pt x="17401" y="6298"/>
                  </a:cubicBezTo>
                  <a:cubicBezTo>
                    <a:pt x="17483" y="7828"/>
                    <a:pt x="17881" y="13852"/>
                    <a:pt x="9929" y="13852"/>
                  </a:cubicBezTo>
                  <a:cubicBezTo>
                    <a:pt x="0" y="13852"/>
                    <a:pt x="1134" y="7324"/>
                    <a:pt x="1754" y="6289"/>
                  </a:cubicBezTo>
                </a:path>
              </a:pathLst>
            </a:custGeom>
            <a:solidFill>
              <a:schemeClr val="dk1"/>
            </a:solidFill>
            <a:ln w="682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49"/>
            <p:cNvSpPr/>
            <p:nvPr/>
          </p:nvSpPr>
          <p:spPr>
            <a:xfrm>
              <a:off x="320700" y="2617014"/>
              <a:ext cx="346672" cy="523428"/>
            </a:xfrm>
            <a:custGeom>
              <a:avLst/>
              <a:gdLst/>
              <a:ahLst/>
              <a:cxnLst/>
              <a:rect l="l" t="t" r="r" b="b"/>
              <a:pathLst>
                <a:path w="8259" h="12470" fill="none" extrusionOk="0">
                  <a:moveTo>
                    <a:pt x="6430" y="7083"/>
                  </a:moveTo>
                  <a:cubicBezTo>
                    <a:pt x="6430" y="7083"/>
                    <a:pt x="8259" y="9582"/>
                    <a:pt x="6893" y="11030"/>
                  </a:cubicBezTo>
                  <a:cubicBezTo>
                    <a:pt x="5536" y="12469"/>
                    <a:pt x="1821" y="9954"/>
                    <a:pt x="911" y="7083"/>
                  </a:cubicBezTo>
                  <a:cubicBezTo>
                    <a:pt x="1" y="4212"/>
                    <a:pt x="332" y="1903"/>
                    <a:pt x="2276" y="952"/>
                  </a:cubicBezTo>
                  <a:cubicBezTo>
                    <a:pt x="4213" y="0"/>
                    <a:pt x="7051" y="3103"/>
                    <a:pt x="7051" y="3103"/>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49"/>
            <p:cNvSpPr/>
            <p:nvPr/>
          </p:nvSpPr>
          <p:spPr>
            <a:xfrm>
              <a:off x="667329" y="2653827"/>
              <a:ext cx="76436" cy="68461"/>
            </a:xfrm>
            <a:custGeom>
              <a:avLst/>
              <a:gdLst/>
              <a:ahLst/>
              <a:cxnLst/>
              <a:rect l="l" t="t" r="r" b="b"/>
              <a:pathLst>
                <a:path w="1821" h="1631" extrusionOk="0">
                  <a:moveTo>
                    <a:pt x="903" y="0"/>
                  </a:moveTo>
                  <a:lnTo>
                    <a:pt x="1" y="1630"/>
                  </a:lnTo>
                  <a:lnTo>
                    <a:pt x="1" y="1630"/>
                  </a:lnTo>
                  <a:lnTo>
                    <a:pt x="1821" y="1539"/>
                  </a:lnTo>
                  <a:lnTo>
                    <a:pt x="9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9035"/>
        <p:cNvGrpSpPr/>
        <p:nvPr/>
      </p:nvGrpSpPr>
      <p:grpSpPr>
        <a:xfrm>
          <a:off x="0" y="0"/>
          <a:ext cx="0" cy="0"/>
          <a:chOff x="0" y="0"/>
          <a:chExt cx="0" cy="0"/>
        </a:xfrm>
      </p:grpSpPr>
      <p:sp>
        <p:nvSpPr>
          <p:cNvPr id="19036" name="Google Shape;19036;p36"/>
          <p:cNvSpPr txBox="1">
            <a:spLocks noGrp="1"/>
          </p:cNvSpPr>
          <p:nvPr>
            <p:ph type="ctrTitle"/>
          </p:nvPr>
        </p:nvSpPr>
        <p:spPr>
          <a:xfrm>
            <a:off x="799124" y="780852"/>
            <a:ext cx="3698400" cy="305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smtClean="0"/>
              <a:t>Ley de Acoso Laboral, Sexual y Violencia en el trabajo</a:t>
            </a:r>
            <a:endParaRPr sz="4000" dirty="0">
              <a:solidFill>
                <a:schemeClr val="accent1"/>
              </a:solidFill>
            </a:endParaRPr>
          </a:p>
        </p:txBody>
      </p:sp>
      <p:sp>
        <p:nvSpPr>
          <p:cNvPr id="19037" name="Google Shape;19037;p36"/>
          <p:cNvSpPr txBox="1">
            <a:spLocks noGrp="1"/>
          </p:cNvSpPr>
          <p:nvPr>
            <p:ph type="subTitle" idx="1"/>
          </p:nvPr>
        </p:nvSpPr>
        <p:spPr>
          <a:xfrm>
            <a:off x="806800" y="4110328"/>
            <a:ext cx="3698400" cy="37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Ley 21,643 Ley Karin </a:t>
            </a:r>
            <a:r>
              <a:rPr lang="en" b="1" dirty="0" smtClean="0"/>
              <a:t>Agosto 2024</a:t>
            </a:r>
            <a:endParaRPr b="1" dirty="0"/>
          </a:p>
        </p:txBody>
      </p:sp>
      <p:pic>
        <p:nvPicPr>
          <p:cNvPr id="19038" name="Google Shape;19038;p36"/>
          <p:cNvPicPr preferRelativeResize="0">
            <a:picLocks noGrp="1"/>
          </p:cNvPicPr>
          <p:nvPr>
            <p:ph type="pic" idx="2"/>
          </p:nvPr>
        </p:nvPicPr>
        <p:blipFill rotWithShape="1">
          <a:blip r:embed="rId3">
            <a:alphaModFix/>
          </a:blip>
          <a:srcRect l="19414" t="2998" r="23703" b="3007"/>
          <a:stretch/>
        </p:blipFill>
        <p:spPr>
          <a:xfrm>
            <a:off x="4978900" y="671850"/>
            <a:ext cx="3450000" cy="3799800"/>
          </a:xfrm>
          <a:prstGeom prst="round2SameRect">
            <a:avLst>
              <a:gd name="adj1" fmla="val 50000"/>
              <a:gd name="adj2" fmla="val 0"/>
            </a:avLst>
          </a:prstGeom>
        </p:spPr>
      </p:pic>
      <p:sp>
        <p:nvSpPr>
          <p:cNvPr id="19039" name="Google Shape;19039;p36"/>
          <p:cNvSpPr/>
          <p:nvPr/>
        </p:nvSpPr>
        <p:spPr>
          <a:xfrm rot="-644557" flipH="1">
            <a:off x="7961868" y="3559696"/>
            <a:ext cx="1673986" cy="1713597"/>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40" name="Google Shape;19040;p36"/>
          <p:cNvGrpSpPr/>
          <p:nvPr/>
        </p:nvGrpSpPr>
        <p:grpSpPr>
          <a:xfrm>
            <a:off x="7551622" y="333964"/>
            <a:ext cx="1048365" cy="976609"/>
            <a:chOff x="3598900" y="805325"/>
            <a:chExt cx="826200" cy="769650"/>
          </a:xfrm>
        </p:grpSpPr>
        <p:sp>
          <p:nvSpPr>
            <p:cNvPr id="19041" name="Google Shape;19041;p36"/>
            <p:cNvSpPr/>
            <p:nvPr/>
          </p:nvSpPr>
          <p:spPr>
            <a:xfrm>
              <a:off x="3598900" y="805325"/>
              <a:ext cx="826200" cy="769650"/>
            </a:xfrm>
            <a:custGeom>
              <a:avLst/>
              <a:gdLst/>
              <a:ahLst/>
              <a:cxnLst/>
              <a:rect l="l" t="t" r="r" b="b"/>
              <a:pathLst>
                <a:path w="33048" h="30786" extrusionOk="0">
                  <a:moveTo>
                    <a:pt x="16555" y="0"/>
                  </a:moveTo>
                  <a:cubicBezTo>
                    <a:pt x="14734" y="0"/>
                    <a:pt x="12909" y="287"/>
                    <a:pt x="11170" y="830"/>
                  </a:cubicBezTo>
                  <a:cubicBezTo>
                    <a:pt x="10053" y="1178"/>
                    <a:pt x="8969" y="1633"/>
                    <a:pt x="7943" y="2196"/>
                  </a:cubicBezTo>
                  <a:cubicBezTo>
                    <a:pt x="6189" y="3139"/>
                    <a:pt x="4650" y="4413"/>
                    <a:pt x="3393" y="5952"/>
                  </a:cubicBezTo>
                  <a:cubicBezTo>
                    <a:pt x="1423" y="8401"/>
                    <a:pt x="339" y="11512"/>
                    <a:pt x="207" y="14640"/>
                  </a:cubicBezTo>
                  <a:cubicBezTo>
                    <a:pt x="0" y="19662"/>
                    <a:pt x="2110" y="24933"/>
                    <a:pt x="6247" y="27912"/>
                  </a:cubicBezTo>
                  <a:cubicBezTo>
                    <a:pt x="8746" y="29716"/>
                    <a:pt x="11841" y="30568"/>
                    <a:pt x="14919" y="30750"/>
                  </a:cubicBezTo>
                  <a:cubicBezTo>
                    <a:pt x="15329" y="30774"/>
                    <a:pt x="15741" y="30786"/>
                    <a:pt x="16153" y="30786"/>
                  </a:cubicBezTo>
                  <a:cubicBezTo>
                    <a:pt x="19327" y="30786"/>
                    <a:pt x="22511" y="30068"/>
                    <a:pt x="25228" y="28450"/>
                  </a:cubicBezTo>
                  <a:cubicBezTo>
                    <a:pt x="27851" y="26861"/>
                    <a:pt x="29887" y="24445"/>
                    <a:pt x="31004" y="21590"/>
                  </a:cubicBezTo>
                  <a:cubicBezTo>
                    <a:pt x="33047" y="16427"/>
                    <a:pt x="32088" y="9824"/>
                    <a:pt x="28588" y="5505"/>
                  </a:cubicBezTo>
                  <a:cubicBezTo>
                    <a:pt x="26577" y="3023"/>
                    <a:pt x="23706" y="1277"/>
                    <a:pt x="20620" y="499"/>
                  </a:cubicBezTo>
                  <a:cubicBezTo>
                    <a:pt x="19292" y="162"/>
                    <a:pt x="17924" y="0"/>
                    <a:pt x="1655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36"/>
            <p:cNvSpPr/>
            <p:nvPr/>
          </p:nvSpPr>
          <p:spPr>
            <a:xfrm>
              <a:off x="3651425" y="855550"/>
              <a:ext cx="718650" cy="669275"/>
            </a:xfrm>
            <a:custGeom>
              <a:avLst/>
              <a:gdLst/>
              <a:ahLst/>
              <a:cxnLst/>
              <a:rect l="l" t="t" r="r" b="b"/>
              <a:pathLst>
                <a:path w="28746" h="26771" extrusionOk="0">
                  <a:moveTo>
                    <a:pt x="14406" y="0"/>
                  </a:moveTo>
                  <a:cubicBezTo>
                    <a:pt x="12819" y="0"/>
                    <a:pt x="11229" y="251"/>
                    <a:pt x="9715" y="724"/>
                  </a:cubicBezTo>
                  <a:cubicBezTo>
                    <a:pt x="8747" y="1022"/>
                    <a:pt x="7803" y="1420"/>
                    <a:pt x="6910" y="1908"/>
                  </a:cubicBezTo>
                  <a:lnTo>
                    <a:pt x="6910" y="1916"/>
                  </a:lnTo>
                  <a:cubicBezTo>
                    <a:pt x="5387" y="2735"/>
                    <a:pt x="4039" y="3844"/>
                    <a:pt x="2946" y="5184"/>
                  </a:cubicBezTo>
                  <a:cubicBezTo>
                    <a:pt x="1242" y="7302"/>
                    <a:pt x="290" y="10008"/>
                    <a:pt x="183" y="12730"/>
                  </a:cubicBezTo>
                  <a:cubicBezTo>
                    <a:pt x="1" y="17099"/>
                    <a:pt x="1838" y="21683"/>
                    <a:pt x="5437" y="24273"/>
                  </a:cubicBezTo>
                  <a:cubicBezTo>
                    <a:pt x="7613" y="25845"/>
                    <a:pt x="10302" y="26581"/>
                    <a:pt x="12975" y="26739"/>
                  </a:cubicBezTo>
                  <a:cubicBezTo>
                    <a:pt x="13335" y="26760"/>
                    <a:pt x="13697" y="26770"/>
                    <a:pt x="14059" y="26770"/>
                  </a:cubicBezTo>
                  <a:cubicBezTo>
                    <a:pt x="16813" y="26770"/>
                    <a:pt x="19582" y="26148"/>
                    <a:pt x="21944" y="24736"/>
                  </a:cubicBezTo>
                  <a:cubicBezTo>
                    <a:pt x="24228" y="23354"/>
                    <a:pt x="25990" y="21261"/>
                    <a:pt x="26966" y="18779"/>
                  </a:cubicBezTo>
                  <a:cubicBezTo>
                    <a:pt x="28745" y="14286"/>
                    <a:pt x="27910" y="8544"/>
                    <a:pt x="24865" y="4787"/>
                  </a:cubicBezTo>
                  <a:cubicBezTo>
                    <a:pt x="23111" y="2628"/>
                    <a:pt x="20620" y="1113"/>
                    <a:pt x="17931" y="435"/>
                  </a:cubicBezTo>
                  <a:cubicBezTo>
                    <a:pt x="16780" y="141"/>
                    <a:pt x="15594" y="0"/>
                    <a:pt x="14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36"/>
            <p:cNvSpPr/>
            <p:nvPr/>
          </p:nvSpPr>
          <p:spPr>
            <a:xfrm>
              <a:off x="3627450" y="851900"/>
              <a:ext cx="750075" cy="677625"/>
            </a:xfrm>
            <a:custGeom>
              <a:avLst/>
              <a:gdLst/>
              <a:ahLst/>
              <a:cxnLst/>
              <a:rect l="l" t="t" r="r" b="b"/>
              <a:pathLst>
                <a:path w="30003" h="27105" extrusionOk="0">
                  <a:moveTo>
                    <a:pt x="15357" y="363"/>
                  </a:moveTo>
                  <a:cubicBezTo>
                    <a:pt x="18713" y="363"/>
                    <a:pt x="22029" y="1479"/>
                    <a:pt x="24574" y="3874"/>
                  </a:cubicBezTo>
                  <a:cubicBezTo>
                    <a:pt x="28281" y="7357"/>
                    <a:pt x="29539" y="13141"/>
                    <a:pt x="28066" y="17948"/>
                  </a:cubicBezTo>
                  <a:cubicBezTo>
                    <a:pt x="26329" y="23608"/>
                    <a:pt x="20934" y="26661"/>
                    <a:pt x="15225" y="26727"/>
                  </a:cubicBezTo>
                  <a:cubicBezTo>
                    <a:pt x="15150" y="26728"/>
                    <a:pt x="15076" y="26729"/>
                    <a:pt x="15002" y="26729"/>
                  </a:cubicBezTo>
                  <a:cubicBezTo>
                    <a:pt x="12233" y="26729"/>
                    <a:pt x="9378" y="26124"/>
                    <a:pt x="7025" y="24617"/>
                  </a:cubicBezTo>
                  <a:cubicBezTo>
                    <a:pt x="4774" y="23186"/>
                    <a:pt x="3136" y="20952"/>
                    <a:pt x="2209" y="18470"/>
                  </a:cubicBezTo>
                  <a:cubicBezTo>
                    <a:pt x="1175" y="15673"/>
                    <a:pt x="1018" y="12545"/>
                    <a:pt x="1862" y="9674"/>
                  </a:cubicBezTo>
                  <a:cubicBezTo>
                    <a:pt x="2830" y="6422"/>
                    <a:pt x="5031" y="3866"/>
                    <a:pt x="7968" y="2219"/>
                  </a:cubicBezTo>
                  <a:cubicBezTo>
                    <a:pt x="10242" y="1006"/>
                    <a:pt x="12811" y="363"/>
                    <a:pt x="15357" y="363"/>
                  </a:cubicBezTo>
                  <a:close/>
                  <a:moveTo>
                    <a:pt x="15346" y="0"/>
                  </a:moveTo>
                  <a:cubicBezTo>
                    <a:pt x="12738" y="0"/>
                    <a:pt x="10101" y="647"/>
                    <a:pt x="7772" y="1887"/>
                  </a:cubicBezTo>
                  <a:lnTo>
                    <a:pt x="7772" y="1887"/>
                  </a:lnTo>
                  <a:cubicBezTo>
                    <a:pt x="7771" y="1887"/>
                    <a:pt x="7770" y="1888"/>
                    <a:pt x="7770" y="1888"/>
                  </a:cubicBezTo>
                  <a:cubicBezTo>
                    <a:pt x="7770" y="1888"/>
                    <a:pt x="7770" y="1888"/>
                    <a:pt x="7770" y="1888"/>
                  </a:cubicBezTo>
                  <a:lnTo>
                    <a:pt x="7770" y="1888"/>
                  </a:lnTo>
                  <a:cubicBezTo>
                    <a:pt x="7767" y="1890"/>
                    <a:pt x="7764" y="1891"/>
                    <a:pt x="7762" y="1893"/>
                  </a:cubicBezTo>
                  <a:lnTo>
                    <a:pt x="7762" y="1893"/>
                  </a:lnTo>
                  <a:cubicBezTo>
                    <a:pt x="2496" y="4865"/>
                    <a:pt x="1" y="10745"/>
                    <a:pt x="1283" y="16633"/>
                  </a:cubicBezTo>
                  <a:cubicBezTo>
                    <a:pt x="1845" y="19231"/>
                    <a:pt x="3119" y="21705"/>
                    <a:pt x="5047" y="23542"/>
                  </a:cubicBezTo>
                  <a:cubicBezTo>
                    <a:pt x="7157" y="25561"/>
                    <a:pt x="9946" y="26628"/>
                    <a:pt x="12817" y="26976"/>
                  </a:cubicBezTo>
                  <a:cubicBezTo>
                    <a:pt x="13525" y="27061"/>
                    <a:pt x="14239" y="27105"/>
                    <a:pt x="14952" y="27105"/>
                  </a:cubicBezTo>
                  <a:cubicBezTo>
                    <a:pt x="20083" y="27105"/>
                    <a:pt x="25169" y="24864"/>
                    <a:pt x="27603" y="20091"/>
                  </a:cubicBezTo>
                  <a:cubicBezTo>
                    <a:pt x="30002" y="15400"/>
                    <a:pt x="29365" y="9194"/>
                    <a:pt x="26138" y="5032"/>
                  </a:cubicBezTo>
                  <a:cubicBezTo>
                    <a:pt x="23491" y="1606"/>
                    <a:pt x="19455" y="0"/>
                    <a:pt x="15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36"/>
            <p:cNvSpPr/>
            <p:nvPr/>
          </p:nvSpPr>
          <p:spPr>
            <a:xfrm>
              <a:off x="3871325" y="1069325"/>
              <a:ext cx="61050" cy="52150"/>
            </a:xfrm>
            <a:custGeom>
              <a:avLst/>
              <a:gdLst/>
              <a:ahLst/>
              <a:cxnLst/>
              <a:rect l="l" t="t" r="r" b="b"/>
              <a:pathLst>
                <a:path w="2442" h="2086" extrusionOk="0">
                  <a:moveTo>
                    <a:pt x="1390" y="1"/>
                  </a:moveTo>
                  <a:cubicBezTo>
                    <a:pt x="464" y="1"/>
                    <a:pt x="0" y="1118"/>
                    <a:pt x="654" y="1780"/>
                  </a:cubicBezTo>
                  <a:cubicBezTo>
                    <a:pt x="868" y="1991"/>
                    <a:pt x="1129" y="2086"/>
                    <a:pt x="1385" y="2086"/>
                  </a:cubicBezTo>
                  <a:cubicBezTo>
                    <a:pt x="1922" y="2086"/>
                    <a:pt x="2436" y="1671"/>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36"/>
            <p:cNvSpPr/>
            <p:nvPr/>
          </p:nvSpPr>
          <p:spPr>
            <a:xfrm>
              <a:off x="3906275" y="1137175"/>
              <a:ext cx="192400" cy="96025"/>
            </a:xfrm>
            <a:custGeom>
              <a:avLst/>
              <a:gdLst/>
              <a:ahLst/>
              <a:cxnLst/>
              <a:rect l="l" t="t" r="r" b="b"/>
              <a:pathLst>
                <a:path w="7696" h="3841" fill="none" extrusionOk="0">
                  <a:moveTo>
                    <a:pt x="7696" y="2872"/>
                  </a:moveTo>
                  <a:cubicBezTo>
                    <a:pt x="6835" y="1076"/>
                    <a:pt x="4626" y="1"/>
                    <a:pt x="2682" y="547"/>
                  </a:cubicBezTo>
                  <a:cubicBezTo>
                    <a:pt x="1234" y="961"/>
                    <a:pt x="75" y="2318"/>
                    <a:pt x="1" y="3840"/>
                  </a:cubicBezTo>
                </a:path>
              </a:pathLst>
            </a:custGeom>
            <a:solidFill>
              <a:schemeClr val="dk1"/>
            </a:solidFill>
            <a:ln w="1427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36"/>
            <p:cNvSpPr/>
            <p:nvPr/>
          </p:nvSpPr>
          <p:spPr>
            <a:xfrm>
              <a:off x="3828100" y="1132825"/>
              <a:ext cx="79025" cy="40125"/>
            </a:xfrm>
            <a:custGeom>
              <a:avLst/>
              <a:gdLst/>
              <a:ahLst/>
              <a:cxnLst/>
              <a:rect l="l" t="t" r="r" b="b"/>
              <a:pathLst>
                <a:path w="3161" h="1605" extrusionOk="0">
                  <a:moveTo>
                    <a:pt x="1815" y="1"/>
                  </a:moveTo>
                  <a:cubicBezTo>
                    <a:pt x="1714" y="1"/>
                    <a:pt x="1611" y="6"/>
                    <a:pt x="1506" y="18"/>
                  </a:cubicBezTo>
                  <a:cubicBezTo>
                    <a:pt x="654" y="100"/>
                    <a:pt x="0" y="522"/>
                    <a:pt x="41" y="953"/>
                  </a:cubicBezTo>
                  <a:cubicBezTo>
                    <a:pt x="85" y="1340"/>
                    <a:pt x="651" y="1604"/>
                    <a:pt x="1369" y="1604"/>
                  </a:cubicBezTo>
                  <a:cubicBezTo>
                    <a:pt x="1465" y="1604"/>
                    <a:pt x="1563" y="1599"/>
                    <a:pt x="1663" y="1590"/>
                  </a:cubicBezTo>
                  <a:cubicBezTo>
                    <a:pt x="2507" y="1507"/>
                    <a:pt x="3161" y="1085"/>
                    <a:pt x="3119" y="646"/>
                  </a:cubicBezTo>
                  <a:cubicBezTo>
                    <a:pt x="3083" y="270"/>
                    <a:pt x="2520" y="1"/>
                    <a:pt x="1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36"/>
            <p:cNvSpPr/>
            <p:nvPr/>
          </p:nvSpPr>
          <p:spPr>
            <a:xfrm>
              <a:off x="4065975" y="1097300"/>
              <a:ext cx="79050" cy="40125"/>
            </a:xfrm>
            <a:custGeom>
              <a:avLst/>
              <a:gdLst/>
              <a:ahLst/>
              <a:cxnLst/>
              <a:rect l="l" t="t" r="r" b="b"/>
              <a:pathLst>
                <a:path w="3162" h="1605" extrusionOk="0">
                  <a:moveTo>
                    <a:pt x="1793" y="1"/>
                  </a:moveTo>
                  <a:cubicBezTo>
                    <a:pt x="1697" y="1"/>
                    <a:pt x="1598" y="6"/>
                    <a:pt x="1498" y="15"/>
                  </a:cubicBezTo>
                  <a:cubicBezTo>
                    <a:pt x="654" y="98"/>
                    <a:pt x="0" y="520"/>
                    <a:pt x="42" y="959"/>
                  </a:cubicBezTo>
                  <a:cubicBezTo>
                    <a:pt x="85" y="1335"/>
                    <a:pt x="642" y="1604"/>
                    <a:pt x="1352" y="1604"/>
                  </a:cubicBezTo>
                  <a:cubicBezTo>
                    <a:pt x="1453" y="1604"/>
                    <a:pt x="1557" y="1599"/>
                    <a:pt x="1663" y="1588"/>
                  </a:cubicBezTo>
                  <a:cubicBezTo>
                    <a:pt x="2507" y="1505"/>
                    <a:pt x="3161" y="1083"/>
                    <a:pt x="3120" y="653"/>
                  </a:cubicBezTo>
                  <a:lnTo>
                    <a:pt x="3120" y="644"/>
                  </a:lnTo>
                  <a:cubicBezTo>
                    <a:pt x="3083" y="265"/>
                    <a:pt x="2512" y="1"/>
                    <a:pt x="17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36"/>
            <p:cNvSpPr/>
            <p:nvPr/>
          </p:nvSpPr>
          <p:spPr>
            <a:xfrm>
              <a:off x="4016125" y="1043475"/>
              <a:ext cx="61050" cy="52150"/>
            </a:xfrm>
            <a:custGeom>
              <a:avLst/>
              <a:gdLst/>
              <a:ahLst/>
              <a:cxnLst/>
              <a:rect l="l" t="t" r="r" b="b"/>
              <a:pathLst>
                <a:path w="2442" h="2086" extrusionOk="0">
                  <a:moveTo>
                    <a:pt x="1390" y="1"/>
                  </a:moveTo>
                  <a:cubicBezTo>
                    <a:pt x="464" y="1"/>
                    <a:pt x="0" y="1118"/>
                    <a:pt x="654" y="1780"/>
                  </a:cubicBezTo>
                  <a:cubicBezTo>
                    <a:pt x="868" y="1991"/>
                    <a:pt x="1129" y="2085"/>
                    <a:pt x="1385" y="2085"/>
                  </a:cubicBezTo>
                  <a:cubicBezTo>
                    <a:pt x="1922" y="2085"/>
                    <a:pt x="2436" y="1670"/>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49" name="Google Shape;19049;p36"/>
          <p:cNvSpPr/>
          <p:nvPr/>
        </p:nvSpPr>
        <p:spPr>
          <a:xfrm rot="-1799965">
            <a:off x="4698351" y="869351"/>
            <a:ext cx="767490" cy="767490"/>
          </a:xfrm>
          <a:custGeom>
            <a:avLst/>
            <a:gdLst/>
            <a:ahLst/>
            <a:cxnLst/>
            <a:rect l="l" t="t" r="r" b="b"/>
            <a:pathLst>
              <a:path w="17021" h="17021" extrusionOk="0">
                <a:moveTo>
                  <a:pt x="8506" y="1"/>
                </a:moveTo>
                <a:cubicBezTo>
                  <a:pt x="7488" y="1"/>
                  <a:pt x="6926" y="2194"/>
                  <a:pt x="6040" y="2558"/>
                </a:cubicBezTo>
                <a:cubicBezTo>
                  <a:pt x="5903" y="2615"/>
                  <a:pt x="5742" y="2638"/>
                  <a:pt x="5566" y="2638"/>
                </a:cubicBezTo>
                <a:cubicBezTo>
                  <a:pt x="4855" y="2638"/>
                  <a:pt x="3888" y="2265"/>
                  <a:pt x="3181" y="2265"/>
                </a:cubicBezTo>
                <a:cubicBezTo>
                  <a:pt x="2898" y="2265"/>
                  <a:pt x="2657" y="2325"/>
                  <a:pt x="2491" y="2491"/>
                </a:cubicBezTo>
                <a:cubicBezTo>
                  <a:pt x="1804" y="3186"/>
                  <a:pt x="2929" y="5131"/>
                  <a:pt x="2557" y="6049"/>
                </a:cubicBezTo>
                <a:cubicBezTo>
                  <a:pt x="2193" y="6926"/>
                  <a:pt x="0" y="7497"/>
                  <a:pt x="0" y="8515"/>
                </a:cubicBezTo>
                <a:cubicBezTo>
                  <a:pt x="0" y="9533"/>
                  <a:pt x="2193" y="10095"/>
                  <a:pt x="2557" y="10981"/>
                </a:cubicBezTo>
                <a:cubicBezTo>
                  <a:pt x="2929" y="11891"/>
                  <a:pt x="1804" y="13844"/>
                  <a:pt x="2491" y="14530"/>
                </a:cubicBezTo>
                <a:cubicBezTo>
                  <a:pt x="2657" y="14697"/>
                  <a:pt x="2898" y="14756"/>
                  <a:pt x="3181" y="14756"/>
                </a:cubicBezTo>
                <a:cubicBezTo>
                  <a:pt x="3888" y="14756"/>
                  <a:pt x="4855" y="14384"/>
                  <a:pt x="5566" y="14384"/>
                </a:cubicBezTo>
                <a:cubicBezTo>
                  <a:pt x="5742" y="14384"/>
                  <a:pt x="5903" y="14407"/>
                  <a:pt x="6040" y="14464"/>
                </a:cubicBezTo>
                <a:cubicBezTo>
                  <a:pt x="6926" y="14837"/>
                  <a:pt x="7488" y="17021"/>
                  <a:pt x="8506" y="17021"/>
                </a:cubicBezTo>
                <a:cubicBezTo>
                  <a:pt x="9524" y="17021"/>
                  <a:pt x="10095" y="14828"/>
                  <a:pt x="10972" y="14464"/>
                </a:cubicBezTo>
                <a:cubicBezTo>
                  <a:pt x="11110" y="14407"/>
                  <a:pt x="11272" y="14384"/>
                  <a:pt x="11449" y="14384"/>
                </a:cubicBezTo>
                <a:cubicBezTo>
                  <a:pt x="12162" y="14384"/>
                  <a:pt x="13127" y="14756"/>
                  <a:pt x="13832" y="14756"/>
                </a:cubicBezTo>
                <a:cubicBezTo>
                  <a:pt x="14114" y="14756"/>
                  <a:pt x="14355" y="14697"/>
                  <a:pt x="14521" y="14530"/>
                </a:cubicBezTo>
                <a:cubicBezTo>
                  <a:pt x="15216" y="13844"/>
                  <a:pt x="14083" y="11891"/>
                  <a:pt x="14463" y="10981"/>
                </a:cubicBezTo>
                <a:cubicBezTo>
                  <a:pt x="14827" y="10095"/>
                  <a:pt x="17020" y="9533"/>
                  <a:pt x="17020" y="8515"/>
                </a:cubicBezTo>
                <a:cubicBezTo>
                  <a:pt x="17020" y="7497"/>
                  <a:pt x="14827" y="6926"/>
                  <a:pt x="14463" y="6049"/>
                </a:cubicBezTo>
                <a:cubicBezTo>
                  <a:pt x="14083" y="5131"/>
                  <a:pt x="15216" y="3186"/>
                  <a:pt x="14521" y="2491"/>
                </a:cubicBezTo>
                <a:cubicBezTo>
                  <a:pt x="14355" y="2325"/>
                  <a:pt x="14114" y="2265"/>
                  <a:pt x="13832" y="2265"/>
                </a:cubicBezTo>
                <a:cubicBezTo>
                  <a:pt x="13127" y="2265"/>
                  <a:pt x="12162" y="2638"/>
                  <a:pt x="11449" y="2638"/>
                </a:cubicBezTo>
                <a:cubicBezTo>
                  <a:pt x="11272" y="2638"/>
                  <a:pt x="11110" y="2615"/>
                  <a:pt x="10972" y="2558"/>
                </a:cubicBezTo>
                <a:cubicBezTo>
                  <a:pt x="10095" y="2194"/>
                  <a:pt x="9524" y="1"/>
                  <a:pt x="8506" y="1"/>
                </a:cubicBezTo>
                <a:close/>
              </a:path>
            </a:pathLst>
          </a:custGeom>
          <a:solidFill>
            <a:schemeClr val="accent4"/>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9384"/>
        <p:cNvGrpSpPr/>
        <p:nvPr/>
      </p:nvGrpSpPr>
      <p:grpSpPr>
        <a:xfrm>
          <a:off x="0" y="0"/>
          <a:ext cx="0" cy="0"/>
          <a:chOff x="0" y="0"/>
          <a:chExt cx="0" cy="0"/>
        </a:xfrm>
      </p:grpSpPr>
      <p:sp>
        <p:nvSpPr>
          <p:cNvPr id="19385" name="Google Shape;19385;p54"/>
          <p:cNvSpPr txBox="1">
            <a:spLocks noGrp="1"/>
          </p:cNvSpPr>
          <p:nvPr>
            <p:ph type="title" idx="15"/>
          </p:nvPr>
        </p:nvSpPr>
        <p:spPr>
          <a:xfrm>
            <a:off x="833677" y="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Diagrama de proceso 1/1</a:t>
            </a:r>
            <a:endParaRPr dirty="0"/>
          </a:p>
        </p:txBody>
      </p:sp>
      <p:sp>
        <p:nvSpPr>
          <p:cNvPr id="14" name="Rectángulo redondeado 13"/>
          <p:cNvSpPr/>
          <p:nvPr/>
        </p:nvSpPr>
        <p:spPr>
          <a:xfrm>
            <a:off x="868541" y="770762"/>
            <a:ext cx="1778887" cy="828942"/>
          </a:xfrm>
          <a:prstGeom prst="roundRect">
            <a:avLst/>
          </a:prstGeom>
          <a:ln w="38100"/>
        </p:spPr>
        <p:style>
          <a:lnRef idx="3">
            <a:schemeClr val="lt1"/>
          </a:lnRef>
          <a:fillRef idx="1">
            <a:schemeClr val="accent4"/>
          </a:fillRef>
          <a:effectRef idx="1">
            <a:schemeClr val="accent4"/>
          </a:effectRef>
          <a:fontRef idx="minor">
            <a:schemeClr val="lt1"/>
          </a:fontRef>
        </p:style>
        <p:txBody>
          <a:bodyPr rtlCol="0" anchor="ctr"/>
          <a:lstStyle/>
          <a:p>
            <a:pPr algn="ctr"/>
            <a:r>
              <a:rPr lang="es-CL" sz="1000" b="1" dirty="0" smtClean="0"/>
              <a:t>Art 211 B bis</a:t>
            </a:r>
          </a:p>
          <a:p>
            <a:r>
              <a:rPr lang="es-CL" sz="800" dirty="0" smtClean="0"/>
              <a:t>Individualización del denunciante</a:t>
            </a:r>
          </a:p>
          <a:p>
            <a:r>
              <a:rPr lang="es-CL" sz="800" dirty="0" smtClean="0"/>
              <a:t>Descripción de hechos</a:t>
            </a:r>
          </a:p>
          <a:p>
            <a:r>
              <a:rPr lang="es-CL" sz="800" dirty="0" smtClean="0"/>
              <a:t>Identificación de responsables</a:t>
            </a:r>
          </a:p>
          <a:p>
            <a:r>
              <a:rPr lang="es-CL" sz="800" dirty="0"/>
              <a:t>T</a:t>
            </a:r>
            <a:r>
              <a:rPr lang="es-CL" sz="800" dirty="0" smtClean="0"/>
              <a:t>estigos</a:t>
            </a:r>
            <a:endParaRPr lang="es-CL" sz="800" dirty="0"/>
          </a:p>
        </p:txBody>
      </p:sp>
      <p:sp>
        <p:nvSpPr>
          <p:cNvPr id="15" name="Rectángulo redondeado 14"/>
          <p:cNvSpPr/>
          <p:nvPr/>
        </p:nvSpPr>
        <p:spPr>
          <a:xfrm>
            <a:off x="2735513" y="1056189"/>
            <a:ext cx="1745045" cy="234136"/>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s-CL" sz="800" dirty="0" smtClean="0"/>
              <a:t>Denuncia escrita o verbal</a:t>
            </a:r>
            <a:endParaRPr lang="es-CL" sz="800" dirty="0"/>
          </a:p>
        </p:txBody>
      </p:sp>
      <p:sp>
        <p:nvSpPr>
          <p:cNvPr id="44" name="Rectángulo redondeado 43"/>
          <p:cNvSpPr/>
          <p:nvPr/>
        </p:nvSpPr>
        <p:spPr>
          <a:xfrm>
            <a:off x="2735513" y="1785449"/>
            <a:ext cx="1861423" cy="234136"/>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s-CL" sz="800" dirty="0"/>
              <a:t>M</a:t>
            </a:r>
            <a:r>
              <a:rPr lang="es-CL" sz="800" dirty="0" smtClean="0"/>
              <a:t>edidas de resguardo  inmediatas</a:t>
            </a:r>
            <a:endParaRPr lang="es-CL" sz="800" dirty="0"/>
          </a:p>
        </p:txBody>
      </p:sp>
      <p:sp>
        <p:nvSpPr>
          <p:cNvPr id="45" name="Rectángulo redondeado 44"/>
          <p:cNvSpPr/>
          <p:nvPr/>
        </p:nvSpPr>
        <p:spPr>
          <a:xfrm>
            <a:off x="4760137" y="1438634"/>
            <a:ext cx="2289056" cy="730988"/>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algn="ctr"/>
            <a:r>
              <a:rPr lang="es-CL" sz="1000" b="1" dirty="0" smtClean="0"/>
              <a:t>Art 211 B bis</a:t>
            </a:r>
          </a:p>
          <a:p>
            <a:r>
              <a:rPr lang="es-CL" sz="800" dirty="0" smtClean="0"/>
              <a:t>Separación de espacios físicos</a:t>
            </a:r>
          </a:p>
          <a:p>
            <a:r>
              <a:rPr lang="es-CL" sz="800" dirty="0" smtClean="0"/>
              <a:t>Redistribución de jornada</a:t>
            </a:r>
          </a:p>
          <a:p>
            <a:r>
              <a:rPr lang="es-CL" sz="800" dirty="0" smtClean="0"/>
              <a:t>Atención Psicológica</a:t>
            </a:r>
          </a:p>
          <a:p>
            <a:r>
              <a:rPr lang="es-CL" sz="800" dirty="0" smtClean="0"/>
              <a:t>Otras según gravedad y posibilidad</a:t>
            </a:r>
            <a:endParaRPr lang="es-CL" sz="800" dirty="0"/>
          </a:p>
        </p:txBody>
      </p:sp>
      <p:sp>
        <p:nvSpPr>
          <p:cNvPr id="46" name="Rectángulo redondeado 45"/>
          <p:cNvSpPr/>
          <p:nvPr/>
        </p:nvSpPr>
        <p:spPr>
          <a:xfrm>
            <a:off x="2677323" y="2397641"/>
            <a:ext cx="1861423" cy="234136"/>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s-CL" sz="800" dirty="0" smtClean="0"/>
              <a:t>Empleador decide investigar</a:t>
            </a:r>
            <a:endParaRPr lang="es-CL" sz="800" dirty="0"/>
          </a:p>
        </p:txBody>
      </p:sp>
      <p:cxnSp>
        <p:nvCxnSpPr>
          <p:cNvPr id="19" name="Conector recto de flecha 18"/>
          <p:cNvCxnSpPr/>
          <p:nvPr/>
        </p:nvCxnSpPr>
        <p:spPr>
          <a:xfrm>
            <a:off x="3520867" y="1315963"/>
            <a:ext cx="0" cy="34681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51" name="Conector recto de flecha 50"/>
          <p:cNvCxnSpPr/>
          <p:nvPr/>
        </p:nvCxnSpPr>
        <p:spPr>
          <a:xfrm>
            <a:off x="3519442" y="2019585"/>
            <a:ext cx="0" cy="34681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2" name="Conector angular 21"/>
          <p:cNvCxnSpPr/>
          <p:nvPr/>
        </p:nvCxnSpPr>
        <p:spPr>
          <a:xfrm rot="10800000" flipV="1">
            <a:off x="1187866" y="2514709"/>
            <a:ext cx="1459563" cy="339586"/>
          </a:xfrm>
          <a:prstGeom prst="bentConnector3">
            <a:avLst>
              <a:gd name="adj1" fmla="val 99768"/>
            </a:avLst>
          </a:prstGeom>
          <a:ln>
            <a:tailEnd type="triangle"/>
          </a:ln>
        </p:spPr>
        <p:style>
          <a:lnRef idx="1">
            <a:schemeClr val="dk1"/>
          </a:lnRef>
          <a:fillRef idx="0">
            <a:schemeClr val="dk1"/>
          </a:fillRef>
          <a:effectRef idx="0">
            <a:schemeClr val="dk1"/>
          </a:effectRef>
          <a:fontRef idx="minor">
            <a:schemeClr val="tx1"/>
          </a:fontRef>
        </p:style>
      </p:cxnSp>
      <p:cxnSp>
        <p:nvCxnSpPr>
          <p:cNvPr id="55" name="Conector angular 54"/>
          <p:cNvCxnSpPr/>
          <p:nvPr/>
        </p:nvCxnSpPr>
        <p:spPr>
          <a:xfrm>
            <a:off x="4538837" y="2519203"/>
            <a:ext cx="2217404" cy="298801"/>
          </a:xfrm>
          <a:prstGeom prst="bentConnector3">
            <a:avLst>
              <a:gd name="adj1" fmla="val 99860"/>
            </a:avLst>
          </a:prstGeom>
          <a:ln>
            <a:tailEnd type="triangle"/>
          </a:ln>
        </p:spPr>
        <p:style>
          <a:lnRef idx="1">
            <a:schemeClr val="dk1"/>
          </a:lnRef>
          <a:fillRef idx="0">
            <a:schemeClr val="dk1"/>
          </a:fillRef>
          <a:effectRef idx="0">
            <a:schemeClr val="dk1"/>
          </a:effectRef>
          <a:fontRef idx="minor">
            <a:schemeClr val="tx1"/>
          </a:fontRef>
        </p:style>
      </p:cxnSp>
      <p:sp>
        <p:nvSpPr>
          <p:cNvPr id="35" name="CuadroTexto 34"/>
          <p:cNvSpPr txBox="1"/>
          <p:nvPr/>
        </p:nvSpPr>
        <p:spPr>
          <a:xfrm>
            <a:off x="1187865" y="2628419"/>
            <a:ext cx="282633" cy="215444"/>
          </a:xfrm>
          <a:prstGeom prst="rect">
            <a:avLst/>
          </a:prstGeom>
          <a:noFill/>
        </p:spPr>
        <p:txBody>
          <a:bodyPr wrap="square" rtlCol="0">
            <a:spAutoFit/>
          </a:bodyPr>
          <a:lstStyle/>
          <a:p>
            <a:r>
              <a:rPr lang="es-CL" sz="800" dirty="0" smtClean="0"/>
              <a:t>SI</a:t>
            </a:r>
            <a:endParaRPr lang="es-CL" sz="800" dirty="0"/>
          </a:p>
        </p:txBody>
      </p:sp>
      <p:sp>
        <p:nvSpPr>
          <p:cNvPr id="63" name="CuadroTexto 62"/>
          <p:cNvSpPr txBox="1"/>
          <p:nvPr/>
        </p:nvSpPr>
        <p:spPr>
          <a:xfrm>
            <a:off x="6414355" y="2609618"/>
            <a:ext cx="341886" cy="215444"/>
          </a:xfrm>
          <a:prstGeom prst="rect">
            <a:avLst/>
          </a:prstGeom>
          <a:noFill/>
        </p:spPr>
        <p:txBody>
          <a:bodyPr wrap="square" rtlCol="0">
            <a:spAutoFit/>
          </a:bodyPr>
          <a:lstStyle/>
          <a:p>
            <a:r>
              <a:rPr lang="es-CL" sz="800" dirty="0" smtClean="0"/>
              <a:t>NO</a:t>
            </a:r>
            <a:endParaRPr lang="es-CL" sz="800" dirty="0"/>
          </a:p>
        </p:txBody>
      </p:sp>
      <p:sp>
        <p:nvSpPr>
          <p:cNvPr id="64" name="Rectángulo redondeado 63"/>
          <p:cNvSpPr/>
          <p:nvPr/>
        </p:nvSpPr>
        <p:spPr>
          <a:xfrm>
            <a:off x="541354" y="2887696"/>
            <a:ext cx="1205886" cy="23413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800" dirty="0" smtClean="0"/>
              <a:t>Investigación Interna</a:t>
            </a:r>
            <a:endParaRPr lang="es-CL" sz="800" dirty="0"/>
          </a:p>
        </p:txBody>
      </p:sp>
      <p:sp>
        <p:nvSpPr>
          <p:cNvPr id="65" name="Rectángulo redondeado 64"/>
          <p:cNvSpPr/>
          <p:nvPr/>
        </p:nvSpPr>
        <p:spPr>
          <a:xfrm>
            <a:off x="6251079" y="2854285"/>
            <a:ext cx="1388317" cy="23413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800" dirty="0" smtClean="0"/>
              <a:t>Deriva Investigación a DT</a:t>
            </a:r>
            <a:endParaRPr lang="es-CL" sz="800" dirty="0"/>
          </a:p>
        </p:txBody>
      </p:sp>
      <p:sp>
        <p:nvSpPr>
          <p:cNvPr id="66" name="Rectángulo redondeado 65"/>
          <p:cNvSpPr/>
          <p:nvPr/>
        </p:nvSpPr>
        <p:spPr>
          <a:xfrm>
            <a:off x="1843474" y="2831633"/>
            <a:ext cx="1950513" cy="899543"/>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algn="ctr"/>
            <a:r>
              <a:rPr lang="es-CL" sz="1000" b="1" dirty="0" smtClean="0"/>
              <a:t>Art 211 C</a:t>
            </a:r>
          </a:p>
          <a:p>
            <a:r>
              <a:rPr lang="es-CL" sz="800" dirty="0" smtClean="0"/>
              <a:t>Plazo 30 días para terminar</a:t>
            </a:r>
          </a:p>
          <a:p>
            <a:r>
              <a:rPr lang="es-CL" sz="800" dirty="0" smtClean="0"/>
              <a:t>Comisión o Mediador</a:t>
            </a:r>
          </a:p>
          <a:p>
            <a:r>
              <a:rPr lang="es-CL" sz="800" dirty="0" smtClean="0"/>
              <a:t>Principio Confidencialidad, imparcialidad, celeridad, perspectiva de género, bilateralidad y escrituración.</a:t>
            </a:r>
          </a:p>
        </p:txBody>
      </p:sp>
      <p:sp>
        <p:nvSpPr>
          <p:cNvPr id="67" name="Rectángulo redondeado 66"/>
          <p:cNvSpPr/>
          <p:nvPr/>
        </p:nvSpPr>
        <p:spPr>
          <a:xfrm>
            <a:off x="4480558" y="2844252"/>
            <a:ext cx="1686664" cy="458399"/>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algn="ctr"/>
            <a:r>
              <a:rPr lang="es-CL" sz="1000" b="1" dirty="0" smtClean="0"/>
              <a:t>Art 211 C</a:t>
            </a:r>
          </a:p>
          <a:p>
            <a:r>
              <a:rPr lang="es-CL" sz="800" dirty="0" smtClean="0"/>
              <a:t>Plazo 3 días para derivar</a:t>
            </a:r>
          </a:p>
          <a:p>
            <a:r>
              <a:rPr lang="es-CL" sz="800" dirty="0" smtClean="0"/>
              <a:t>Inspección realiza investigación</a:t>
            </a:r>
          </a:p>
        </p:txBody>
      </p:sp>
      <p:cxnSp>
        <p:nvCxnSpPr>
          <p:cNvPr id="40" name="Conector angular 39"/>
          <p:cNvCxnSpPr/>
          <p:nvPr/>
        </p:nvCxnSpPr>
        <p:spPr>
          <a:xfrm rot="10800000">
            <a:off x="1187868" y="3249023"/>
            <a:ext cx="2204676" cy="837203"/>
          </a:xfrm>
          <a:prstGeom prst="bentConnector3">
            <a:avLst>
              <a:gd name="adj1" fmla="val 99771"/>
            </a:avLst>
          </a:prstGeom>
          <a:ln>
            <a:tailEnd type="triangle"/>
          </a:ln>
        </p:spPr>
        <p:style>
          <a:lnRef idx="1">
            <a:schemeClr val="dk1"/>
          </a:lnRef>
          <a:fillRef idx="0">
            <a:schemeClr val="dk1"/>
          </a:fillRef>
          <a:effectRef idx="0">
            <a:schemeClr val="dk1"/>
          </a:effectRef>
          <a:fontRef idx="minor">
            <a:schemeClr val="tx1"/>
          </a:fontRef>
        </p:style>
      </p:cxnSp>
      <p:cxnSp>
        <p:nvCxnSpPr>
          <p:cNvPr id="52" name="Conector angular 51"/>
          <p:cNvCxnSpPr>
            <a:endCxn id="65" idx="2"/>
          </p:cNvCxnSpPr>
          <p:nvPr/>
        </p:nvCxnSpPr>
        <p:spPr>
          <a:xfrm flipV="1">
            <a:off x="4760137" y="3088421"/>
            <a:ext cx="2185101" cy="957921"/>
          </a:xfrm>
          <a:prstGeom prst="bentConnector2">
            <a:avLst/>
          </a:prstGeom>
          <a:ln>
            <a:tailEnd type="triangle"/>
          </a:ln>
        </p:spPr>
        <p:style>
          <a:lnRef idx="1">
            <a:schemeClr val="dk1"/>
          </a:lnRef>
          <a:fillRef idx="0">
            <a:schemeClr val="dk1"/>
          </a:fillRef>
          <a:effectRef idx="0">
            <a:schemeClr val="dk1"/>
          </a:effectRef>
          <a:fontRef idx="minor">
            <a:schemeClr val="tx1"/>
          </a:fontRef>
        </p:style>
      </p:cxnSp>
      <p:sp>
        <p:nvSpPr>
          <p:cNvPr id="81" name="Rectángulo redondeado 80"/>
          <p:cNvSpPr/>
          <p:nvPr/>
        </p:nvSpPr>
        <p:spPr>
          <a:xfrm>
            <a:off x="3189252" y="3952409"/>
            <a:ext cx="1603404" cy="3913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800" dirty="0" smtClean="0"/>
              <a:t>Conclusiones del informe</a:t>
            </a:r>
            <a:endParaRPr lang="es-CL" sz="800" dirty="0"/>
          </a:p>
        </p:txBody>
      </p:sp>
      <p:sp>
        <p:nvSpPr>
          <p:cNvPr id="82" name="Rectángulo redondeado 81"/>
          <p:cNvSpPr/>
          <p:nvPr/>
        </p:nvSpPr>
        <p:spPr>
          <a:xfrm>
            <a:off x="4905115" y="4309914"/>
            <a:ext cx="2289056" cy="730988"/>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algn="ctr"/>
            <a:r>
              <a:rPr lang="es-CL" sz="1000" b="1" dirty="0" smtClean="0"/>
              <a:t>Art 211 C</a:t>
            </a:r>
          </a:p>
          <a:p>
            <a:r>
              <a:rPr lang="es-CL" sz="800" dirty="0" smtClean="0"/>
              <a:t>Existe acoso/Violencia o no</a:t>
            </a:r>
          </a:p>
          <a:p>
            <a:r>
              <a:rPr lang="es-CL" sz="800" dirty="0" smtClean="0"/>
              <a:t>Propuesta de medidas y/o sanciones</a:t>
            </a:r>
            <a:endParaRPr lang="es-CL" sz="800" dirty="0"/>
          </a:p>
        </p:txBody>
      </p:sp>
      <p:cxnSp>
        <p:nvCxnSpPr>
          <p:cNvPr id="83" name="Conector recto de flecha 82"/>
          <p:cNvCxnSpPr/>
          <p:nvPr/>
        </p:nvCxnSpPr>
        <p:spPr>
          <a:xfrm>
            <a:off x="3519442" y="4343741"/>
            <a:ext cx="0" cy="34681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85" name="Rectángulo redondeado 84"/>
          <p:cNvSpPr/>
          <p:nvPr/>
        </p:nvSpPr>
        <p:spPr>
          <a:xfrm>
            <a:off x="2597698" y="4690556"/>
            <a:ext cx="2194958" cy="234136"/>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s-CL" sz="800" dirty="0" smtClean="0"/>
              <a:t>Enviar informe a la Inspección del Trabajo</a:t>
            </a:r>
            <a:endParaRPr lang="es-CL" sz="800" dirty="0"/>
          </a:p>
        </p:txBody>
      </p:sp>
      <p:sp>
        <p:nvSpPr>
          <p:cNvPr id="86" name="Rectángulo redondeado 85"/>
          <p:cNvSpPr/>
          <p:nvPr/>
        </p:nvSpPr>
        <p:spPr>
          <a:xfrm>
            <a:off x="798575" y="4522469"/>
            <a:ext cx="1686664" cy="458399"/>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algn="ctr"/>
            <a:r>
              <a:rPr lang="es-CL" sz="1000" b="1" dirty="0" smtClean="0"/>
              <a:t>Art 211 C</a:t>
            </a:r>
          </a:p>
          <a:p>
            <a:r>
              <a:rPr lang="es-CL" sz="800" dirty="0" smtClean="0"/>
              <a:t>Para revisión y validación</a:t>
            </a:r>
          </a:p>
        </p:txBody>
      </p:sp>
      <p:cxnSp>
        <p:nvCxnSpPr>
          <p:cNvPr id="87" name="Conector recto de flecha 86"/>
          <p:cNvCxnSpPr/>
          <p:nvPr/>
        </p:nvCxnSpPr>
        <p:spPr>
          <a:xfrm>
            <a:off x="3519442" y="4924692"/>
            <a:ext cx="0" cy="21020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5022644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9384"/>
        <p:cNvGrpSpPr/>
        <p:nvPr/>
      </p:nvGrpSpPr>
      <p:grpSpPr>
        <a:xfrm>
          <a:off x="0" y="0"/>
          <a:ext cx="0" cy="0"/>
          <a:chOff x="0" y="0"/>
          <a:chExt cx="0" cy="0"/>
        </a:xfrm>
      </p:grpSpPr>
      <p:sp>
        <p:nvSpPr>
          <p:cNvPr id="19385" name="Google Shape;19385;p54"/>
          <p:cNvSpPr txBox="1">
            <a:spLocks noGrp="1"/>
          </p:cNvSpPr>
          <p:nvPr>
            <p:ph type="title" idx="15"/>
          </p:nvPr>
        </p:nvSpPr>
        <p:spPr>
          <a:xfrm>
            <a:off x="833677" y="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Diagrama de proceso 2/2</a:t>
            </a:r>
            <a:endParaRPr dirty="0"/>
          </a:p>
        </p:txBody>
      </p:sp>
      <p:sp>
        <p:nvSpPr>
          <p:cNvPr id="46" name="Rectángulo redondeado 45"/>
          <p:cNvSpPr/>
          <p:nvPr/>
        </p:nvSpPr>
        <p:spPr>
          <a:xfrm>
            <a:off x="2777075" y="1208577"/>
            <a:ext cx="2102496" cy="234136"/>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s-CL" sz="800" dirty="0" smtClean="0"/>
              <a:t>Revisión y validación de la Inspección</a:t>
            </a:r>
            <a:endParaRPr lang="es-CL" sz="800" dirty="0"/>
          </a:p>
        </p:txBody>
      </p:sp>
      <p:cxnSp>
        <p:nvCxnSpPr>
          <p:cNvPr id="51" name="Conector recto de flecha 50"/>
          <p:cNvCxnSpPr/>
          <p:nvPr/>
        </p:nvCxnSpPr>
        <p:spPr>
          <a:xfrm>
            <a:off x="3539226" y="814239"/>
            <a:ext cx="0" cy="34681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2" name="Conector angular 21"/>
          <p:cNvCxnSpPr/>
          <p:nvPr/>
        </p:nvCxnSpPr>
        <p:spPr>
          <a:xfrm rot="10800000" flipV="1">
            <a:off x="1287618" y="1325645"/>
            <a:ext cx="1459563" cy="339586"/>
          </a:xfrm>
          <a:prstGeom prst="bentConnector3">
            <a:avLst>
              <a:gd name="adj1" fmla="val 99768"/>
            </a:avLst>
          </a:prstGeom>
          <a:ln>
            <a:tailEnd type="triangle"/>
          </a:ln>
        </p:spPr>
        <p:style>
          <a:lnRef idx="1">
            <a:schemeClr val="dk1"/>
          </a:lnRef>
          <a:fillRef idx="0">
            <a:schemeClr val="dk1"/>
          </a:fillRef>
          <a:effectRef idx="0">
            <a:schemeClr val="dk1"/>
          </a:effectRef>
          <a:fontRef idx="minor">
            <a:schemeClr val="tx1"/>
          </a:fontRef>
        </p:style>
      </p:cxnSp>
      <p:cxnSp>
        <p:nvCxnSpPr>
          <p:cNvPr id="55" name="Conector angular 54"/>
          <p:cNvCxnSpPr>
            <a:stCxn id="46" idx="3"/>
          </p:cNvCxnSpPr>
          <p:nvPr/>
        </p:nvCxnSpPr>
        <p:spPr>
          <a:xfrm>
            <a:off x="4879571" y="1325645"/>
            <a:ext cx="1976422" cy="303295"/>
          </a:xfrm>
          <a:prstGeom prst="bentConnector3">
            <a:avLst>
              <a:gd name="adj1" fmla="val 100051"/>
            </a:avLst>
          </a:prstGeom>
          <a:ln>
            <a:tailEnd type="triangle"/>
          </a:ln>
        </p:spPr>
        <p:style>
          <a:lnRef idx="1">
            <a:schemeClr val="dk1"/>
          </a:lnRef>
          <a:fillRef idx="0">
            <a:schemeClr val="dk1"/>
          </a:fillRef>
          <a:effectRef idx="0">
            <a:schemeClr val="dk1"/>
          </a:effectRef>
          <a:fontRef idx="minor">
            <a:schemeClr val="tx1"/>
          </a:fontRef>
        </p:style>
      </p:cxnSp>
      <p:sp>
        <p:nvSpPr>
          <p:cNvPr id="35" name="CuadroTexto 34"/>
          <p:cNvSpPr txBox="1"/>
          <p:nvPr/>
        </p:nvSpPr>
        <p:spPr>
          <a:xfrm>
            <a:off x="1287617" y="1439355"/>
            <a:ext cx="282633" cy="215444"/>
          </a:xfrm>
          <a:prstGeom prst="rect">
            <a:avLst/>
          </a:prstGeom>
          <a:noFill/>
        </p:spPr>
        <p:txBody>
          <a:bodyPr wrap="square" rtlCol="0">
            <a:spAutoFit/>
          </a:bodyPr>
          <a:lstStyle/>
          <a:p>
            <a:r>
              <a:rPr lang="es-CL" sz="800" dirty="0" smtClean="0"/>
              <a:t>SI</a:t>
            </a:r>
            <a:endParaRPr lang="es-CL" sz="800" dirty="0"/>
          </a:p>
        </p:txBody>
      </p:sp>
      <p:sp>
        <p:nvSpPr>
          <p:cNvPr id="63" name="CuadroTexto 62"/>
          <p:cNvSpPr txBox="1"/>
          <p:nvPr/>
        </p:nvSpPr>
        <p:spPr>
          <a:xfrm>
            <a:off x="6514107" y="1420554"/>
            <a:ext cx="341886" cy="215444"/>
          </a:xfrm>
          <a:prstGeom prst="rect">
            <a:avLst/>
          </a:prstGeom>
          <a:noFill/>
        </p:spPr>
        <p:txBody>
          <a:bodyPr wrap="square" rtlCol="0">
            <a:spAutoFit/>
          </a:bodyPr>
          <a:lstStyle/>
          <a:p>
            <a:r>
              <a:rPr lang="es-CL" sz="800" dirty="0" smtClean="0"/>
              <a:t>NO</a:t>
            </a:r>
            <a:endParaRPr lang="es-CL" sz="800" dirty="0"/>
          </a:p>
        </p:txBody>
      </p:sp>
      <p:sp>
        <p:nvSpPr>
          <p:cNvPr id="64" name="Rectángulo redondeado 63"/>
          <p:cNvSpPr/>
          <p:nvPr/>
        </p:nvSpPr>
        <p:spPr>
          <a:xfrm>
            <a:off x="421548" y="1701338"/>
            <a:ext cx="1438050" cy="39633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800" dirty="0" smtClean="0"/>
              <a:t>Aplicación de las medidas y sanciones por empleador</a:t>
            </a:r>
            <a:endParaRPr lang="es-CL" sz="800" dirty="0"/>
          </a:p>
        </p:txBody>
      </p:sp>
      <p:sp>
        <p:nvSpPr>
          <p:cNvPr id="65" name="Rectángulo redondeado 64"/>
          <p:cNvSpPr/>
          <p:nvPr/>
        </p:nvSpPr>
        <p:spPr>
          <a:xfrm>
            <a:off x="6161834" y="1686857"/>
            <a:ext cx="1388317" cy="30954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800" dirty="0" smtClean="0"/>
              <a:t>Se dan por validas las conclusiones</a:t>
            </a:r>
            <a:endParaRPr lang="es-CL" sz="800" dirty="0"/>
          </a:p>
        </p:txBody>
      </p:sp>
      <p:sp>
        <p:nvSpPr>
          <p:cNvPr id="66" name="Rectángulo redondeado 65"/>
          <p:cNvSpPr/>
          <p:nvPr/>
        </p:nvSpPr>
        <p:spPr>
          <a:xfrm>
            <a:off x="1943226" y="1642569"/>
            <a:ext cx="1950513" cy="616119"/>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algn="ctr"/>
            <a:r>
              <a:rPr lang="es-CL" sz="1000" b="1" dirty="0" smtClean="0"/>
              <a:t>Art 211 E</a:t>
            </a:r>
          </a:p>
          <a:p>
            <a:r>
              <a:rPr lang="es-CL" sz="800" dirty="0" smtClean="0"/>
              <a:t>Plazo 15 días </a:t>
            </a:r>
          </a:p>
          <a:p>
            <a:r>
              <a:rPr lang="es-CL" sz="800" dirty="0" smtClean="0"/>
              <a:t>Información a denunciante y denunciado</a:t>
            </a:r>
          </a:p>
        </p:txBody>
      </p:sp>
      <p:sp>
        <p:nvSpPr>
          <p:cNvPr id="67" name="Rectángulo redondeado 66"/>
          <p:cNvSpPr/>
          <p:nvPr/>
        </p:nvSpPr>
        <p:spPr>
          <a:xfrm>
            <a:off x="4127693" y="1647175"/>
            <a:ext cx="1976012" cy="398157"/>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algn="ctr"/>
            <a:r>
              <a:rPr lang="es-CL" sz="1000" b="1" dirty="0" smtClean="0"/>
              <a:t>Art 211 C</a:t>
            </a:r>
          </a:p>
          <a:p>
            <a:r>
              <a:rPr lang="es-CL" sz="800" dirty="0" smtClean="0"/>
              <a:t>Si no hay pronunciamiento en 30 días</a:t>
            </a:r>
          </a:p>
        </p:txBody>
      </p:sp>
      <p:cxnSp>
        <p:nvCxnSpPr>
          <p:cNvPr id="40" name="Conector angular 39"/>
          <p:cNvCxnSpPr/>
          <p:nvPr/>
        </p:nvCxnSpPr>
        <p:spPr>
          <a:xfrm rot="10800000">
            <a:off x="1249068" y="2144215"/>
            <a:ext cx="2204676" cy="837203"/>
          </a:xfrm>
          <a:prstGeom prst="bentConnector3">
            <a:avLst>
              <a:gd name="adj1" fmla="val 99771"/>
            </a:avLst>
          </a:prstGeom>
          <a:ln>
            <a:tailEnd type="triangle"/>
          </a:ln>
        </p:spPr>
        <p:style>
          <a:lnRef idx="1">
            <a:schemeClr val="dk1"/>
          </a:lnRef>
          <a:fillRef idx="0">
            <a:schemeClr val="dk1"/>
          </a:fillRef>
          <a:effectRef idx="0">
            <a:schemeClr val="dk1"/>
          </a:effectRef>
          <a:fontRef idx="minor">
            <a:schemeClr val="tx1"/>
          </a:fontRef>
        </p:style>
      </p:cxnSp>
      <p:cxnSp>
        <p:nvCxnSpPr>
          <p:cNvPr id="52" name="Conector angular 51"/>
          <p:cNvCxnSpPr/>
          <p:nvPr/>
        </p:nvCxnSpPr>
        <p:spPr>
          <a:xfrm flipV="1">
            <a:off x="4586209" y="2045959"/>
            <a:ext cx="2269784" cy="916928"/>
          </a:xfrm>
          <a:prstGeom prst="bentConnector2">
            <a:avLst/>
          </a:prstGeom>
          <a:ln>
            <a:tailEnd type="triangle"/>
          </a:ln>
        </p:spPr>
        <p:style>
          <a:lnRef idx="1">
            <a:schemeClr val="dk1"/>
          </a:lnRef>
          <a:fillRef idx="0">
            <a:schemeClr val="dk1"/>
          </a:fillRef>
          <a:effectRef idx="0">
            <a:schemeClr val="dk1"/>
          </a:effectRef>
          <a:fontRef idx="minor">
            <a:schemeClr val="tx1"/>
          </a:fontRef>
        </p:style>
      </p:cxnSp>
      <p:sp>
        <p:nvSpPr>
          <p:cNvPr id="81" name="Rectángulo redondeado 80"/>
          <p:cNvSpPr/>
          <p:nvPr/>
        </p:nvSpPr>
        <p:spPr>
          <a:xfrm>
            <a:off x="2982805" y="2691809"/>
            <a:ext cx="1603404" cy="3913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800" dirty="0" smtClean="0"/>
              <a:t>Opciones de reclamo por partes afectadas</a:t>
            </a:r>
            <a:endParaRPr lang="es-CL" sz="800" dirty="0"/>
          </a:p>
        </p:txBody>
      </p:sp>
      <p:sp>
        <p:nvSpPr>
          <p:cNvPr id="82" name="Rectángulo redondeado 81"/>
          <p:cNvSpPr/>
          <p:nvPr/>
        </p:nvSpPr>
        <p:spPr>
          <a:xfrm>
            <a:off x="3848443" y="3796987"/>
            <a:ext cx="1917362" cy="418501"/>
          </a:xfrm>
          <a:prstGeom prst="roundRect">
            <a:avLst/>
          </a:prstGeom>
        </p:spPr>
        <p:style>
          <a:lnRef idx="3">
            <a:schemeClr val="lt1"/>
          </a:lnRef>
          <a:fillRef idx="1">
            <a:schemeClr val="accent3"/>
          </a:fillRef>
          <a:effectRef idx="1">
            <a:schemeClr val="accent3"/>
          </a:effectRef>
          <a:fontRef idx="minor">
            <a:schemeClr val="lt1"/>
          </a:fontRef>
        </p:style>
        <p:txBody>
          <a:bodyPr rtlCol="0" anchor="ctr"/>
          <a:lstStyle/>
          <a:p>
            <a:pPr algn="ctr"/>
            <a:r>
              <a:rPr lang="es-CL" sz="800" dirty="0" smtClean="0"/>
              <a:t>Mas información en </a:t>
            </a:r>
          </a:p>
          <a:p>
            <a:pPr algn="ctr"/>
            <a:r>
              <a:rPr lang="es-CL" sz="800" dirty="0" smtClean="0"/>
              <a:t>www.leykarinparachile.cl</a:t>
            </a:r>
            <a:endParaRPr lang="es-CL" sz="800" dirty="0"/>
          </a:p>
        </p:txBody>
      </p:sp>
      <p:sp>
        <p:nvSpPr>
          <p:cNvPr id="86" name="Rectángulo redondeado 85"/>
          <p:cNvSpPr/>
          <p:nvPr/>
        </p:nvSpPr>
        <p:spPr>
          <a:xfrm>
            <a:off x="639692" y="3140420"/>
            <a:ext cx="2278790" cy="877391"/>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algn="ctr"/>
            <a:r>
              <a:rPr lang="es-CL" sz="800" dirty="0" smtClean="0"/>
              <a:t>Reclamo ante empleador por amonestación Art 154 N°11</a:t>
            </a:r>
          </a:p>
          <a:p>
            <a:pPr algn="ctr"/>
            <a:r>
              <a:rPr lang="es-CL" sz="800" dirty="0" smtClean="0"/>
              <a:t>Reclamo ante inspección por multa </a:t>
            </a:r>
          </a:p>
          <a:p>
            <a:pPr algn="ctr"/>
            <a:r>
              <a:rPr lang="es-CL" sz="800" dirty="0" smtClean="0"/>
              <a:t>Art 157 N°1</a:t>
            </a:r>
          </a:p>
          <a:p>
            <a:pPr algn="ctr"/>
            <a:r>
              <a:rPr lang="es-CL" sz="800" dirty="0" smtClean="0"/>
              <a:t>Reclamo ante tribunales por otras medidas o despido</a:t>
            </a:r>
          </a:p>
          <a:p>
            <a:pPr algn="ctr"/>
            <a:r>
              <a:rPr lang="es-CL" sz="800" dirty="0" smtClean="0"/>
              <a:t>Art 12-168-211 E</a:t>
            </a:r>
          </a:p>
        </p:txBody>
      </p:sp>
      <p:cxnSp>
        <p:nvCxnSpPr>
          <p:cNvPr id="10" name="Conector recto de flecha 9"/>
          <p:cNvCxnSpPr/>
          <p:nvPr/>
        </p:nvCxnSpPr>
        <p:spPr>
          <a:xfrm>
            <a:off x="4127693" y="3083141"/>
            <a:ext cx="0" cy="68995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61652564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9127"/>
        <p:cNvGrpSpPr/>
        <p:nvPr/>
      </p:nvGrpSpPr>
      <p:grpSpPr>
        <a:xfrm>
          <a:off x="0" y="0"/>
          <a:ext cx="0" cy="0"/>
          <a:chOff x="0" y="0"/>
          <a:chExt cx="0" cy="0"/>
        </a:xfrm>
      </p:grpSpPr>
      <p:pic>
        <p:nvPicPr>
          <p:cNvPr id="19128" name="Google Shape;19128;p41"/>
          <p:cNvPicPr preferRelativeResize="0">
            <a:picLocks noGrp="1"/>
          </p:cNvPicPr>
          <p:nvPr>
            <p:ph type="pic" idx="3"/>
          </p:nvPr>
        </p:nvPicPr>
        <p:blipFill rotWithShape="1">
          <a:blip r:embed="rId3">
            <a:alphaModFix/>
          </a:blip>
          <a:srcRect l="31316" r="8169"/>
          <a:stretch/>
        </p:blipFill>
        <p:spPr>
          <a:xfrm>
            <a:off x="4978900" y="671850"/>
            <a:ext cx="3450000" cy="3799800"/>
          </a:xfrm>
          <a:prstGeom prst="round2SameRect">
            <a:avLst>
              <a:gd name="adj1" fmla="val 16667"/>
              <a:gd name="adj2" fmla="val 0"/>
            </a:avLst>
          </a:prstGeom>
        </p:spPr>
      </p:pic>
      <p:sp>
        <p:nvSpPr>
          <p:cNvPr id="19129" name="Google Shape;19129;p41"/>
          <p:cNvSpPr txBox="1">
            <a:spLocks noGrp="1"/>
          </p:cNvSpPr>
          <p:nvPr>
            <p:ph type="title"/>
          </p:nvPr>
        </p:nvSpPr>
        <p:spPr>
          <a:xfrm>
            <a:off x="642051" y="2671410"/>
            <a:ext cx="4258900" cy="84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600" dirty="0" smtClean="0"/>
              <a:t>Como implementar</a:t>
            </a:r>
            <a:endParaRPr sz="3600" dirty="0"/>
          </a:p>
        </p:txBody>
      </p:sp>
      <p:sp>
        <p:nvSpPr>
          <p:cNvPr id="19130" name="Google Shape;19130;p41"/>
          <p:cNvSpPr txBox="1">
            <a:spLocks noGrp="1"/>
          </p:cNvSpPr>
          <p:nvPr>
            <p:ph type="subTitle" idx="1"/>
          </p:nvPr>
        </p:nvSpPr>
        <p:spPr>
          <a:xfrm>
            <a:off x="720000" y="3542148"/>
            <a:ext cx="3843600" cy="76183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CL" dirty="0" smtClean="0"/>
              <a:t>El Protocolo de Acoso Laboral, Sexual o Violencia</a:t>
            </a:r>
            <a:endParaRPr dirty="0"/>
          </a:p>
        </p:txBody>
      </p:sp>
      <p:sp>
        <p:nvSpPr>
          <p:cNvPr id="19131" name="Google Shape;19131;p41"/>
          <p:cNvSpPr txBox="1">
            <a:spLocks noGrp="1"/>
          </p:cNvSpPr>
          <p:nvPr>
            <p:ph type="title" idx="2"/>
          </p:nvPr>
        </p:nvSpPr>
        <p:spPr>
          <a:xfrm>
            <a:off x="791300" y="1122256"/>
            <a:ext cx="1290900" cy="1290000"/>
          </a:xfrm>
          <a:prstGeom prst="rect">
            <a:avLst/>
          </a:prstGeom>
        </p:spPr>
        <p:txBody>
          <a:bodyPr spcFirstLastPara="1" wrap="square" lIns="91425" tIns="228600" rIns="91425" bIns="91425" anchor="ctr" anchorCtr="0">
            <a:noAutofit/>
          </a:bodyPr>
          <a:lstStyle/>
          <a:p>
            <a:pPr marL="0" lvl="0" indent="0" algn="ctr" rtl="0">
              <a:spcBef>
                <a:spcPts val="0"/>
              </a:spcBef>
              <a:spcAft>
                <a:spcPts val="0"/>
              </a:spcAft>
              <a:buNone/>
            </a:pPr>
            <a:r>
              <a:rPr lang="en"/>
              <a:t>01</a:t>
            </a:r>
            <a:endParaRPr/>
          </a:p>
        </p:txBody>
      </p:sp>
      <p:grpSp>
        <p:nvGrpSpPr>
          <p:cNvPr id="19132" name="Google Shape;19132;p41"/>
          <p:cNvGrpSpPr/>
          <p:nvPr/>
        </p:nvGrpSpPr>
        <p:grpSpPr>
          <a:xfrm>
            <a:off x="4188838" y="1487271"/>
            <a:ext cx="1048365" cy="976532"/>
            <a:chOff x="3598900" y="805325"/>
            <a:chExt cx="826200" cy="769650"/>
          </a:xfrm>
        </p:grpSpPr>
        <p:sp>
          <p:nvSpPr>
            <p:cNvPr id="19133" name="Google Shape;19133;p41"/>
            <p:cNvSpPr/>
            <p:nvPr/>
          </p:nvSpPr>
          <p:spPr>
            <a:xfrm>
              <a:off x="3598900" y="805325"/>
              <a:ext cx="826200" cy="769650"/>
            </a:xfrm>
            <a:custGeom>
              <a:avLst/>
              <a:gdLst/>
              <a:ahLst/>
              <a:cxnLst/>
              <a:rect l="l" t="t" r="r" b="b"/>
              <a:pathLst>
                <a:path w="33048" h="30786" extrusionOk="0">
                  <a:moveTo>
                    <a:pt x="16555" y="0"/>
                  </a:moveTo>
                  <a:cubicBezTo>
                    <a:pt x="14734" y="0"/>
                    <a:pt x="12909" y="287"/>
                    <a:pt x="11170" y="830"/>
                  </a:cubicBezTo>
                  <a:cubicBezTo>
                    <a:pt x="10053" y="1178"/>
                    <a:pt x="8969" y="1633"/>
                    <a:pt x="7943" y="2196"/>
                  </a:cubicBezTo>
                  <a:cubicBezTo>
                    <a:pt x="6189" y="3139"/>
                    <a:pt x="4650" y="4413"/>
                    <a:pt x="3393" y="5952"/>
                  </a:cubicBezTo>
                  <a:cubicBezTo>
                    <a:pt x="1423" y="8401"/>
                    <a:pt x="339" y="11512"/>
                    <a:pt x="207" y="14640"/>
                  </a:cubicBezTo>
                  <a:cubicBezTo>
                    <a:pt x="0" y="19662"/>
                    <a:pt x="2110" y="24933"/>
                    <a:pt x="6247" y="27912"/>
                  </a:cubicBezTo>
                  <a:cubicBezTo>
                    <a:pt x="8746" y="29716"/>
                    <a:pt x="11841" y="30568"/>
                    <a:pt x="14919" y="30750"/>
                  </a:cubicBezTo>
                  <a:cubicBezTo>
                    <a:pt x="15329" y="30774"/>
                    <a:pt x="15741" y="30786"/>
                    <a:pt x="16153" y="30786"/>
                  </a:cubicBezTo>
                  <a:cubicBezTo>
                    <a:pt x="19327" y="30786"/>
                    <a:pt x="22511" y="30068"/>
                    <a:pt x="25228" y="28450"/>
                  </a:cubicBezTo>
                  <a:cubicBezTo>
                    <a:pt x="27851" y="26861"/>
                    <a:pt x="29887" y="24445"/>
                    <a:pt x="31004" y="21590"/>
                  </a:cubicBezTo>
                  <a:cubicBezTo>
                    <a:pt x="33047" y="16427"/>
                    <a:pt x="32088" y="9824"/>
                    <a:pt x="28588" y="5505"/>
                  </a:cubicBezTo>
                  <a:cubicBezTo>
                    <a:pt x="26577" y="3023"/>
                    <a:pt x="23706" y="1277"/>
                    <a:pt x="20620" y="499"/>
                  </a:cubicBezTo>
                  <a:cubicBezTo>
                    <a:pt x="19292" y="162"/>
                    <a:pt x="17924" y="0"/>
                    <a:pt x="1655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41"/>
            <p:cNvSpPr/>
            <p:nvPr/>
          </p:nvSpPr>
          <p:spPr>
            <a:xfrm>
              <a:off x="3651425" y="855550"/>
              <a:ext cx="718650" cy="669275"/>
            </a:xfrm>
            <a:custGeom>
              <a:avLst/>
              <a:gdLst/>
              <a:ahLst/>
              <a:cxnLst/>
              <a:rect l="l" t="t" r="r" b="b"/>
              <a:pathLst>
                <a:path w="28746" h="26771" extrusionOk="0">
                  <a:moveTo>
                    <a:pt x="14406" y="0"/>
                  </a:moveTo>
                  <a:cubicBezTo>
                    <a:pt x="12819" y="0"/>
                    <a:pt x="11229" y="251"/>
                    <a:pt x="9715" y="724"/>
                  </a:cubicBezTo>
                  <a:cubicBezTo>
                    <a:pt x="8747" y="1022"/>
                    <a:pt x="7803" y="1420"/>
                    <a:pt x="6910" y="1908"/>
                  </a:cubicBezTo>
                  <a:lnTo>
                    <a:pt x="6910" y="1916"/>
                  </a:lnTo>
                  <a:cubicBezTo>
                    <a:pt x="5387" y="2735"/>
                    <a:pt x="4039" y="3844"/>
                    <a:pt x="2946" y="5184"/>
                  </a:cubicBezTo>
                  <a:cubicBezTo>
                    <a:pt x="1242" y="7302"/>
                    <a:pt x="290" y="10008"/>
                    <a:pt x="183" y="12730"/>
                  </a:cubicBezTo>
                  <a:cubicBezTo>
                    <a:pt x="1" y="17099"/>
                    <a:pt x="1838" y="21683"/>
                    <a:pt x="5437" y="24273"/>
                  </a:cubicBezTo>
                  <a:cubicBezTo>
                    <a:pt x="7613" y="25845"/>
                    <a:pt x="10302" y="26581"/>
                    <a:pt x="12975" y="26739"/>
                  </a:cubicBezTo>
                  <a:cubicBezTo>
                    <a:pt x="13335" y="26760"/>
                    <a:pt x="13697" y="26770"/>
                    <a:pt x="14059" y="26770"/>
                  </a:cubicBezTo>
                  <a:cubicBezTo>
                    <a:pt x="16813" y="26770"/>
                    <a:pt x="19582" y="26148"/>
                    <a:pt x="21944" y="24736"/>
                  </a:cubicBezTo>
                  <a:cubicBezTo>
                    <a:pt x="24228" y="23354"/>
                    <a:pt x="25990" y="21261"/>
                    <a:pt x="26966" y="18779"/>
                  </a:cubicBezTo>
                  <a:cubicBezTo>
                    <a:pt x="28745" y="14286"/>
                    <a:pt x="27910" y="8544"/>
                    <a:pt x="24865" y="4787"/>
                  </a:cubicBezTo>
                  <a:cubicBezTo>
                    <a:pt x="23111" y="2628"/>
                    <a:pt x="20620" y="1113"/>
                    <a:pt x="17931" y="435"/>
                  </a:cubicBezTo>
                  <a:cubicBezTo>
                    <a:pt x="16780" y="141"/>
                    <a:pt x="15594" y="0"/>
                    <a:pt x="14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41"/>
            <p:cNvSpPr/>
            <p:nvPr/>
          </p:nvSpPr>
          <p:spPr>
            <a:xfrm>
              <a:off x="3627450" y="851900"/>
              <a:ext cx="750075" cy="677625"/>
            </a:xfrm>
            <a:custGeom>
              <a:avLst/>
              <a:gdLst/>
              <a:ahLst/>
              <a:cxnLst/>
              <a:rect l="l" t="t" r="r" b="b"/>
              <a:pathLst>
                <a:path w="30003" h="27105" extrusionOk="0">
                  <a:moveTo>
                    <a:pt x="15357" y="363"/>
                  </a:moveTo>
                  <a:cubicBezTo>
                    <a:pt x="18713" y="363"/>
                    <a:pt x="22029" y="1479"/>
                    <a:pt x="24574" y="3874"/>
                  </a:cubicBezTo>
                  <a:cubicBezTo>
                    <a:pt x="28281" y="7357"/>
                    <a:pt x="29539" y="13141"/>
                    <a:pt x="28066" y="17948"/>
                  </a:cubicBezTo>
                  <a:cubicBezTo>
                    <a:pt x="26329" y="23608"/>
                    <a:pt x="20934" y="26661"/>
                    <a:pt x="15225" y="26727"/>
                  </a:cubicBezTo>
                  <a:cubicBezTo>
                    <a:pt x="15150" y="26728"/>
                    <a:pt x="15076" y="26729"/>
                    <a:pt x="15002" y="26729"/>
                  </a:cubicBezTo>
                  <a:cubicBezTo>
                    <a:pt x="12233" y="26729"/>
                    <a:pt x="9378" y="26124"/>
                    <a:pt x="7025" y="24617"/>
                  </a:cubicBezTo>
                  <a:cubicBezTo>
                    <a:pt x="4774" y="23186"/>
                    <a:pt x="3136" y="20952"/>
                    <a:pt x="2209" y="18470"/>
                  </a:cubicBezTo>
                  <a:cubicBezTo>
                    <a:pt x="1175" y="15673"/>
                    <a:pt x="1018" y="12545"/>
                    <a:pt x="1862" y="9674"/>
                  </a:cubicBezTo>
                  <a:cubicBezTo>
                    <a:pt x="2830" y="6422"/>
                    <a:pt x="5031" y="3866"/>
                    <a:pt x="7968" y="2219"/>
                  </a:cubicBezTo>
                  <a:cubicBezTo>
                    <a:pt x="10242" y="1006"/>
                    <a:pt x="12811" y="363"/>
                    <a:pt x="15357" y="363"/>
                  </a:cubicBezTo>
                  <a:close/>
                  <a:moveTo>
                    <a:pt x="15346" y="0"/>
                  </a:moveTo>
                  <a:cubicBezTo>
                    <a:pt x="12738" y="0"/>
                    <a:pt x="10101" y="647"/>
                    <a:pt x="7772" y="1887"/>
                  </a:cubicBezTo>
                  <a:lnTo>
                    <a:pt x="7772" y="1887"/>
                  </a:lnTo>
                  <a:cubicBezTo>
                    <a:pt x="7771" y="1887"/>
                    <a:pt x="7770" y="1888"/>
                    <a:pt x="7770" y="1888"/>
                  </a:cubicBezTo>
                  <a:cubicBezTo>
                    <a:pt x="7770" y="1888"/>
                    <a:pt x="7770" y="1888"/>
                    <a:pt x="7770" y="1888"/>
                  </a:cubicBezTo>
                  <a:lnTo>
                    <a:pt x="7770" y="1888"/>
                  </a:lnTo>
                  <a:cubicBezTo>
                    <a:pt x="7767" y="1890"/>
                    <a:pt x="7764" y="1891"/>
                    <a:pt x="7762" y="1893"/>
                  </a:cubicBezTo>
                  <a:lnTo>
                    <a:pt x="7762" y="1893"/>
                  </a:lnTo>
                  <a:cubicBezTo>
                    <a:pt x="2496" y="4865"/>
                    <a:pt x="1" y="10745"/>
                    <a:pt x="1283" y="16633"/>
                  </a:cubicBezTo>
                  <a:cubicBezTo>
                    <a:pt x="1845" y="19231"/>
                    <a:pt x="3119" y="21705"/>
                    <a:pt x="5047" y="23542"/>
                  </a:cubicBezTo>
                  <a:cubicBezTo>
                    <a:pt x="7157" y="25561"/>
                    <a:pt x="9946" y="26628"/>
                    <a:pt x="12817" y="26976"/>
                  </a:cubicBezTo>
                  <a:cubicBezTo>
                    <a:pt x="13525" y="27061"/>
                    <a:pt x="14239" y="27105"/>
                    <a:pt x="14952" y="27105"/>
                  </a:cubicBezTo>
                  <a:cubicBezTo>
                    <a:pt x="20083" y="27105"/>
                    <a:pt x="25169" y="24864"/>
                    <a:pt x="27603" y="20091"/>
                  </a:cubicBezTo>
                  <a:cubicBezTo>
                    <a:pt x="30002" y="15400"/>
                    <a:pt x="29365" y="9194"/>
                    <a:pt x="26138" y="5032"/>
                  </a:cubicBezTo>
                  <a:cubicBezTo>
                    <a:pt x="23491" y="1606"/>
                    <a:pt x="19455" y="0"/>
                    <a:pt x="15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41"/>
            <p:cNvSpPr/>
            <p:nvPr/>
          </p:nvSpPr>
          <p:spPr>
            <a:xfrm>
              <a:off x="3871325" y="1069325"/>
              <a:ext cx="61050" cy="52150"/>
            </a:xfrm>
            <a:custGeom>
              <a:avLst/>
              <a:gdLst/>
              <a:ahLst/>
              <a:cxnLst/>
              <a:rect l="l" t="t" r="r" b="b"/>
              <a:pathLst>
                <a:path w="2442" h="2086" extrusionOk="0">
                  <a:moveTo>
                    <a:pt x="1390" y="1"/>
                  </a:moveTo>
                  <a:cubicBezTo>
                    <a:pt x="464" y="1"/>
                    <a:pt x="0" y="1118"/>
                    <a:pt x="654" y="1780"/>
                  </a:cubicBezTo>
                  <a:cubicBezTo>
                    <a:pt x="868" y="1991"/>
                    <a:pt x="1129" y="2086"/>
                    <a:pt x="1385" y="2086"/>
                  </a:cubicBezTo>
                  <a:cubicBezTo>
                    <a:pt x="1922" y="2086"/>
                    <a:pt x="2436" y="1671"/>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41"/>
            <p:cNvSpPr/>
            <p:nvPr/>
          </p:nvSpPr>
          <p:spPr>
            <a:xfrm>
              <a:off x="3906275" y="1137175"/>
              <a:ext cx="192400" cy="96025"/>
            </a:xfrm>
            <a:custGeom>
              <a:avLst/>
              <a:gdLst/>
              <a:ahLst/>
              <a:cxnLst/>
              <a:rect l="l" t="t" r="r" b="b"/>
              <a:pathLst>
                <a:path w="7696" h="3841" fill="none" extrusionOk="0">
                  <a:moveTo>
                    <a:pt x="7696" y="2872"/>
                  </a:moveTo>
                  <a:cubicBezTo>
                    <a:pt x="6835" y="1076"/>
                    <a:pt x="4626" y="1"/>
                    <a:pt x="2682" y="547"/>
                  </a:cubicBezTo>
                  <a:cubicBezTo>
                    <a:pt x="1234" y="961"/>
                    <a:pt x="75" y="2318"/>
                    <a:pt x="1" y="3840"/>
                  </a:cubicBezTo>
                </a:path>
              </a:pathLst>
            </a:custGeom>
            <a:solidFill>
              <a:schemeClr val="dk1"/>
            </a:solidFill>
            <a:ln w="1427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41"/>
            <p:cNvSpPr/>
            <p:nvPr/>
          </p:nvSpPr>
          <p:spPr>
            <a:xfrm>
              <a:off x="3828100" y="1132825"/>
              <a:ext cx="79025" cy="40125"/>
            </a:xfrm>
            <a:custGeom>
              <a:avLst/>
              <a:gdLst/>
              <a:ahLst/>
              <a:cxnLst/>
              <a:rect l="l" t="t" r="r" b="b"/>
              <a:pathLst>
                <a:path w="3161" h="1605" extrusionOk="0">
                  <a:moveTo>
                    <a:pt x="1815" y="1"/>
                  </a:moveTo>
                  <a:cubicBezTo>
                    <a:pt x="1714" y="1"/>
                    <a:pt x="1611" y="6"/>
                    <a:pt x="1506" y="18"/>
                  </a:cubicBezTo>
                  <a:cubicBezTo>
                    <a:pt x="654" y="100"/>
                    <a:pt x="0" y="522"/>
                    <a:pt x="41" y="953"/>
                  </a:cubicBezTo>
                  <a:cubicBezTo>
                    <a:pt x="85" y="1340"/>
                    <a:pt x="651" y="1604"/>
                    <a:pt x="1369" y="1604"/>
                  </a:cubicBezTo>
                  <a:cubicBezTo>
                    <a:pt x="1465" y="1604"/>
                    <a:pt x="1563" y="1599"/>
                    <a:pt x="1663" y="1590"/>
                  </a:cubicBezTo>
                  <a:cubicBezTo>
                    <a:pt x="2507" y="1507"/>
                    <a:pt x="3161" y="1085"/>
                    <a:pt x="3119" y="646"/>
                  </a:cubicBezTo>
                  <a:cubicBezTo>
                    <a:pt x="3083" y="270"/>
                    <a:pt x="2520" y="1"/>
                    <a:pt x="1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41"/>
            <p:cNvSpPr/>
            <p:nvPr/>
          </p:nvSpPr>
          <p:spPr>
            <a:xfrm>
              <a:off x="4065975" y="1097300"/>
              <a:ext cx="79050" cy="40125"/>
            </a:xfrm>
            <a:custGeom>
              <a:avLst/>
              <a:gdLst/>
              <a:ahLst/>
              <a:cxnLst/>
              <a:rect l="l" t="t" r="r" b="b"/>
              <a:pathLst>
                <a:path w="3162" h="1605" extrusionOk="0">
                  <a:moveTo>
                    <a:pt x="1793" y="1"/>
                  </a:moveTo>
                  <a:cubicBezTo>
                    <a:pt x="1697" y="1"/>
                    <a:pt x="1598" y="6"/>
                    <a:pt x="1498" y="15"/>
                  </a:cubicBezTo>
                  <a:cubicBezTo>
                    <a:pt x="654" y="98"/>
                    <a:pt x="0" y="520"/>
                    <a:pt x="42" y="959"/>
                  </a:cubicBezTo>
                  <a:cubicBezTo>
                    <a:pt x="85" y="1335"/>
                    <a:pt x="642" y="1604"/>
                    <a:pt x="1352" y="1604"/>
                  </a:cubicBezTo>
                  <a:cubicBezTo>
                    <a:pt x="1453" y="1604"/>
                    <a:pt x="1557" y="1599"/>
                    <a:pt x="1663" y="1588"/>
                  </a:cubicBezTo>
                  <a:cubicBezTo>
                    <a:pt x="2507" y="1505"/>
                    <a:pt x="3161" y="1083"/>
                    <a:pt x="3120" y="653"/>
                  </a:cubicBezTo>
                  <a:lnTo>
                    <a:pt x="3120" y="644"/>
                  </a:lnTo>
                  <a:cubicBezTo>
                    <a:pt x="3083" y="265"/>
                    <a:pt x="2512" y="1"/>
                    <a:pt x="17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41"/>
            <p:cNvSpPr/>
            <p:nvPr/>
          </p:nvSpPr>
          <p:spPr>
            <a:xfrm>
              <a:off x="4016125" y="1043475"/>
              <a:ext cx="61050" cy="52150"/>
            </a:xfrm>
            <a:custGeom>
              <a:avLst/>
              <a:gdLst/>
              <a:ahLst/>
              <a:cxnLst/>
              <a:rect l="l" t="t" r="r" b="b"/>
              <a:pathLst>
                <a:path w="2442" h="2086" extrusionOk="0">
                  <a:moveTo>
                    <a:pt x="1390" y="1"/>
                  </a:moveTo>
                  <a:cubicBezTo>
                    <a:pt x="464" y="1"/>
                    <a:pt x="0" y="1118"/>
                    <a:pt x="654" y="1780"/>
                  </a:cubicBezTo>
                  <a:cubicBezTo>
                    <a:pt x="868" y="1991"/>
                    <a:pt x="1129" y="2085"/>
                    <a:pt x="1385" y="2085"/>
                  </a:cubicBezTo>
                  <a:cubicBezTo>
                    <a:pt x="1922" y="2085"/>
                    <a:pt x="2436" y="1670"/>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41" name="Google Shape;19141;p41"/>
          <p:cNvSpPr/>
          <p:nvPr/>
        </p:nvSpPr>
        <p:spPr>
          <a:xfrm rot="-1799965">
            <a:off x="7603101" y="749401"/>
            <a:ext cx="767490" cy="767490"/>
          </a:xfrm>
          <a:custGeom>
            <a:avLst/>
            <a:gdLst/>
            <a:ahLst/>
            <a:cxnLst/>
            <a:rect l="l" t="t" r="r" b="b"/>
            <a:pathLst>
              <a:path w="17021" h="17021" extrusionOk="0">
                <a:moveTo>
                  <a:pt x="8506" y="1"/>
                </a:moveTo>
                <a:cubicBezTo>
                  <a:pt x="7488" y="1"/>
                  <a:pt x="6926" y="2194"/>
                  <a:pt x="6040" y="2558"/>
                </a:cubicBezTo>
                <a:cubicBezTo>
                  <a:pt x="5903" y="2615"/>
                  <a:pt x="5742" y="2638"/>
                  <a:pt x="5566" y="2638"/>
                </a:cubicBezTo>
                <a:cubicBezTo>
                  <a:pt x="4855" y="2638"/>
                  <a:pt x="3888" y="2265"/>
                  <a:pt x="3181" y="2265"/>
                </a:cubicBezTo>
                <a:cubicBezTo>
                  <a:pt x="2898" y="2265"/>
                  <a:pt x="2657" y="2325"/>
                  <a:pt x="2491" y="2491"/>
                </a:cubicBezTo>
                <a:cubicBezTo>
                  <a:pt x="1804" y="3186"/>
                  <a:pt x="2929" y="5131"/>
                  <a:pt x="2557" y="6049"/>
                </a:cubicBezTo>
                <a:cubicBezTo>
                  <a:pt x="2193" y="6926"/>
                  <a:pt x="0" y="7497"/>
                  <a:pt x="0" y="8515"/>
                </a:cubicBezTo>
                <a:cubicBezTo>
                  <a:pt x="0" y="9533"/>
                  <a:pt x="2193" y="10095"/>
                  <a:pt x="2557" y="10981"/>
                </a:cubicBezTo>
                <a:cubicBezTo>
                  <a:pt x="2929" y="11891"/>
                  <a:pt x="1804" y="13844"/>
                  <a:pt x="2491" y="14530"/>
                </a:cubicBezTo>
                <a:cubicBezTo>
                  <a:pt x="2657" y="14697"/>
                  <a:pt x="2898" y="14756"/>
                  <a:pt x="3181" y="14756"/>
                </a:cubicBezTo>
                <a:cubicBezTo>
                  <a:pt x="3888" y="14756"/>
                  <a:pt x="4855" y="14384"/>
                  <a:pt x="5566" y="14384"/>
                </a:cubicBezTo>
                <a:cubicBezTo>
                  <a:pt x="5742" y="14384"/>
                  <a:pt x="5903" y="14407"/>
                  <a:pt x="6040" y="14464"/>
                </a:cubicBezTo>
                <a:cubicBezTo>
                  <a:pt x="6926" y="14837"/>
                  <a:pt x="7488" y="17021"/>
                  <a:pt x="8506" y="17021"/>
                </a:cubicBezTo>
                <a:cubicBezTo>
                  <a:pt x="9524" y="17021"/>
                  <a:pt x="10095" y="14828"/>
                  <a:pt x="10972" y="14464"/>
                </a:cubicBezTo>
                <a:cubicBezTo>
                  <a:pt x="11110" y="14407"/>
                  <a:pt x="11272" y="14384"/>
                  <a:pt x="11449" y="14384"/>
                </a:cubicBezTo>
                <a:cubicBezTo>
                  <a:pt x="12162" y="14384"/>
                  <a:pt x="13127" y="14756"/>
                  <a:pt x="13832" y="14756"/>
                </a:cubicBezTo>
                <a:cubicBezTo>
                  <a:pt x="14114" y="14756"/>
                  <a:pt x="14355" y="14697"/>
                  <a:pt x="14521" y="14530"/>
                </a:cubicBezTo>
                <a:cubicBezTo>
                  <a:pt x="15216" y="13844"/>
                  <a:pt x="14083" y="11891"/>
                  <a:pt x="14463" y="10981"/>
                </a:cubicBezTo>
                <a:cubicBezTo>
                  <a:pt x="14827" y="10095"/>
                  <a:pt x="17020" y="9533"/>
                  <a:pt x="17020" y="8515"/>
                </a:cubicBezTo>
                <a:cubicBezTo>
                  <a:pt x="17020" y="7497"/>
                  <a:pt x="14827" y="6926"/>
                  <a:pt x="14463" y="6049"/>
                </a:cubicBezTo>
                <a:cubicBezTo>
                  <a:pt x="14083" y="5131"/>
                  <a:pt x="15216" y="3186"/>
                  <a:pt x="14521" y="2491"/>
                </a:cubicBezTo>
                <a:cubicBezTo>
                  <a:pt x="14355" y="2325"/>
                  <a:pt x="14114" y="2265"/>
                  <a:pt x="13832" y="2265"/>
                </a:cubicBezTo>
                <a:cubicBezTo>
                  <a:pt x="13127" y="2265"/>
                  <a:pt x="12162" y="2638"/>
                  <a:pt x="11449" y="2638"/>
                </a:cubicBezTo>
                <a:cubicBezTo>
                  <a:pt x="11272" y="2638"/>
                  <a:pt x="11110" y="2615"/>
                  <a:pt x="10972" y="2558"/>
                </a:cubicBezTo>
                <a:cubicBezTo>
                  <a:pt x="10095" y="2194"/>
                  <a:pt x="9524" y="1"/>
                  <a:pt x="8506" y="1"/>
                </a:cubicBezTo>
                <a:close/>
              </a:path>
            </a:pathLst>
          </a:custGeom>
          <a:solidFill>
            <a:schemeClr val="accent4"/>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053"/>
        <p:cNvGrpSpPr/>
        <p:nvPr/>
      </p:nvGrpSpPr>
      <p:grpSpPr>
        <a:xfrm>
          <a:off x="0" y="0"/>
          <a:ext cx="0" cy="0"/>
          <a:chOff x="0" y="0"/>
          <a:chExt cx="0" cy="0"/>
        </a:xfrm>
      </p:grpSpPr>
      <p:sp>
        <p:nvSpPr>
          <p:cNvPr id="19054" name="Google Shape;19054;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smtClean="0"/>
              <a:t>Flujograma de eventos</a:t>
            </a:r>
            <a:endParaRPr dirty="0"/>
          </a:p>
        </p:txBody>
      </p:sp>
      <p:graphicFrame>
        <p:nvGraphicFramePr>
          <p:cNvPr id="19055" name="Google Shape;19055;p37"/>
          <p:cNvGraphicFramePr/>
          <p:nvPr>
            <p:extLst>
              <p:ext uri="{D42A27DB-BD31-4B8C-83A1-F6EECF244321}">
                <p14:modId xmlns:p14="http://schemas.microsoft.com/office/powerpoint/2010/main" val="304514349"/>
              </p:ext>
            </p:extLst>
          </p:nvPr>
        </p:nvGraphicFramePr>
        <p:xfrm>
          <a:off x="720000" y="1772225"/>
          <a:ext cx="7704000" cy="2172255"/>
        </p:xfrm>
        <a:graphic>
          <a:graphicData uri="http://schemas.openxmlformats.org/drawingml/2006/table">
            <a:tbl>
              <a:tblPr>
                <a:noFill/>
                <a:tableStyleId>{CAB7DB67-997F-4004-BFED-EEB4ED3D2C0B}</a:tableStyleId>
              </a:tblPr>
              <a:tblGrid>
                <a:gridCol w="2323700"/>
                <a:gridCol w="5380300"/>
              </a:tblGrid>
              <a:tr h="361525">
                <a:tc>
                  <a:txBody>
                    <a:bodyPr/>
                    <a:lstStyle/>
                    <a:p>
                      <a:pPr marL="0" lvl="0" indent="0" algn="l" rtl="0">
                        <a:lnSpc>
                          <a:spcPct val="115000"/>
                        </a:lnSpc>
                        <a:spcBef>
                          <a:spcPts val="0"/>
                        </a:spcBef>
                        <a:spcAft>
                          <a:spcPts val="0"/>
                        </a:spcAft>
                        <a:buNone/>
                      </a:pPr>
                      <a:r>
                        <a:rPr lang="en" sz="1100" dirty="0" smtClean="0">
                          <a:solidFill>
                            <a:schemeClr val="dk1"/>
                          </a:solidFill>
                          <a:uFill>
                            <a:noFill/>
                          </a:uFill>
                          <a:latin typeface="Urbanist ExtraBold"/>
                          <a:ea typeface="Urbanist ExtraBold"/>
                          <a:cs typeface="Urbanist ExtraBold"/>
                          <a:sym typeface="Urbanist ExtraBold"/>
                        </a:rPr>
                        <a:t>1,-Informarse</a:t>
                      </a:r>
                      <a:endParaRPr sz="1100" dirty="0">
                        <a:solidFill>
                          <a:schemeClr val="dk1"/>
                        </a:solidFill>
                        <a:latin typeface="Urbanist ExtraBold"/>
                        <a:ea typeface="Urbanist ExtraBold"/>
                        <a:cs typeface="Urbanist ExtraBold"/>
                        <a:sym typeface="Urbanist Extra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solidFill>
                        <a:schemeClr val="accent2"/>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1600"/>
                        </a:spcAft>
                        <a:buNone/>
                      </a:pPr>
                      <a:r>
                        <a:rPr lang="en" sz="1000" dirty="0" smtClean="0">
                          <a:solidFill>
                            <a:schemeClr val="dk1"/>
                          </a:solidFill>
                          <a:latin typeface="Quicksand SemiBold"/>
                          <a:ea typeface="Quicksand SemiBold"/>
                          <a:cs typeface="Quicksand SemiBold"/>
                          <a:sym typeface="Quicksand SemiBold"/>
                        </a:rPr>
                        <a:t>Sobre la ley 21,643</a:t>
                      </a:r>
                      <a:endParaRPr sz="1000" dirty="0">
                        <a:solidFill>
                          <a:schemeClr val="dk1"/>
                        </a:solidFill>
                        <a:latin typeface="Quicksand SemiBold"/>
                        <a:ea typeface="Quicksand SemiBold"/>
                        <a:cs typeface="Quicksand SemiBold"/>
                        <a:sym typeface="Quicksand Semi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solidFill>
                        <a:schemeClr val="accent2"/>
                      </a:solidFill>
                      <a:prstDash val="solid"/>
                      <a:round/>
                      <a:headEnd type="none" w="sm" len="sm"/>
                      <a:tailEnd type="none" w="sm" len="sm"/>
                    </a:lnB>
                    <a:solidFill>
                      <a:schemeClr val="lt1"/>
                    </a:solidFill>
                  </a:tcPr>
                </a:tc>
              </a:tr>
              <a:tr h="361525">
                <a:tc>
                  <a:txBody>
                    <a:bodyPr/>
                    <a:lstStyle/>
                    <a:p>
                      <a:pPr marL="0" lvl="0" indent="0" algn="l" rtl="0">
                        <a:lnSpc>
                          <a:spcPct val="115000"/>
                        </a:lnSpc>
                        <a:spcBef>
                          <a:spcPts val="0"/>
                        </a:spcBef>
                        <a:spcAft>
                          <a:spcPts val="0"/>
                        </a:spcAft>
                        <a:buNone/>
                      </a:pPr>
                      <a:r>
                        <a:rPr lang="en" sz="1100" dirty="0" smtClean="0">
                          <a:solidFill>
                            <a:schemeClr val="dk1"/>
                          </a:solidFill>
                          <a:uFill>
                            <a:noFill/>
                          </a:uFill>
                          <a:latin typeface="Urbanist ExtraBold"/>
                          <a:ea typeface="Urbanist ExtraBold"/>
                          <a:cs typeface="Urbanist ExtraBold"/>
                          <a:sym typeface="Urbanist ExtraBold"/>
                        </a:rPr>
                        <a:t>2,-Implementar</a:t>
                      </a:r>
                      <a:endParaRPr sz="1100" dirty="0">
                        <a:solidFill>
                          <a:schemeClr val="dk1"/>
                        </a:solidFill>
                        <a:latin typeface="Urbanist ExtraBold"/>
                        <a:ea typeface="Urbanist ExtraBold"/>
                        <a:cs typeface="Urbanist ExtraBold"/>
                        <a:sym typeface="Urbanist Extra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solidFill>
                        <a:schemeClr val="accent2"/>
                      </a:solidFill>
                      <a:prstDash val="solid"/>
                      <a:round/>
                      <a:headEnd type="none" w="sm" len="sm"/>
                      <a:tailEnd type="none" w="sm" len="sm"/>
                    </a:lnB>
                    <a:solidFill>
                      <a:schemeClr val="lt1"/>
                    </a:solidFill>
                  </a:tcPr>
                </a:tc>
                <a:tc>
                  <a:txBody>
                    <a:bodyPr/>
                    <a:lstStyle/>
                    <a:p>
                      <a:pPr marL="0" marR="0" lvl="0" indent="0" algn="l" rtl="0">
                        <a:lnSpc>
                          <a:spcPct val="115000"/>
                        </a:lnSpc>
                        <a:spcBef>
                          <a:spcPts val="0"/>
                        </a:spcBef>
                        <a:spcAft>
                          <a:spcPts val="1600"/>
                        </a:spcAft>
                        <a:buNone/>
                      </a:pPr>
                      <a:r>
                        <a:rPr lang="en" sz="1000" dirty="0" smtClean="0">
                          <a:solidFill>
                            <a:schemeClr val="dk1"/>
                          </a:solidFill>
                          <a:latin typeface="Quicksand SemiBold"/>
                          <a:ea typeface="Quicksand SemiBold"/>
                          <a:cs typeface="Quicksand SemiBold"/>
                          <a:sym typeface="Quicksand SemiBold"/>
                        </a:rPr>
                        <a:t>Comisión de prevención y CDA (Riesgos psicosociales)</a:t>
                      </a:r>
                      <a:endParaRPr sz="1000" dirty="0">
                        <a:solidFill>
                          <a:schemeClr val="dk1"/>
                        </a:solidFill>
                        <a:latin typeface="Quicksand SemiBold"/>
                        <a:ea typeface="Quicksand SemiBold"/>
                        <a:cs typeface="Quicksand SemiBold"/>
                        <a:sym typeface="Quicksand Semi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solidFill>
                        <a:schemeClr val="accent2"/>
                      </a:solidFill>
                      <a:prstDash val="solid"/>
                      <a:round/>
                      <a:headEnd type="none" w="sm" len="sm"/>
                      <a:tailEnd type="none" w="sm" len="sm"/>
                    </a:lnB>
                    <a:solidFill>
                      <a:schemeClr val="lt1"/>
                    </a:solidFill>
                  </a:tcPr>
                </a:tc>
              </a:tr>
              <a:tr h="361525">
                <a:tc>
                  <a:txBody>
                    <a:bodyPr/>
                    <a:lstStyle/>
                    <a:p>
                      <a:pPr marL="0" lvl="0" indent="0" algn="l" rtl="0">
                        <a:lnSpc>
                          <a:spcPct val="115000"/>
                        </a:lnSpc>
                        <a:spcBef>
                          <a:spcPts val="0"/>
                        </a:spcBef>
                        <a:spcAft>
                          <a:spcPts val="0"/>
                        </a:spcAft>
                        <a:buNone/>
                      </a:pPr>
                      <a:r>
                        <a:rPr lang="en" sz="1100" dirty="0" smtClean="0">
                          <a:solidFill>
                            <a:schemeClr val="dk1"/>
                          </a:solidFill>
                          <a:uFill>
                            <a:noFill/>
                          </a:uFill>
                          <a:latin typeface="Urbanist ExtraBold"/>
                          <a:ea typeface="Urbanist ExtraBold"/>
                          <a:cs typeface="Urbanist ExtraBold"/>
                          <a:sym typeface="Urbanist ExtraBold"/>
                        </a:rPr>
                        <a:t>3,-Elaboración</a:t>
                      </a:r>
                      <a:endParaRPr sz="1100" dirty="0">
                        <a:solidFill>
                          <a:schemeClr val="dk1"/>
                        </a:solidFill>
                        <a:latin typeface="Urbanist ExtraBold"/>
                        <a:ea typeface="Urbanist ExtraBold"/>
                        <a:cs typeface="Urbanist ExtraBold"/>
                        <a:sym typeface="Urbanist Extra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solidFill>
                        <a:schemeClr val="accent2"/>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1600"/>
                        </a:spcAft>
                        <a:buNone/>
                      </a:pPr>
                      <a:r>
                        <a:rPr lang="en" sz="1000" dirty="0" smtClean="0">
                          <a:solidFill>
                            <a:schemeClr val="dk1"/>
                          </a:solidFill>
                          <a:latin typeface="Quicksand SemiBold"/>
                          <a:ea typeface="Quicksand SemiBold"/>
                          <a:cs typeface="Quicksand SemiBold"/>
                          <a:sym typeface="Quicksand SemiBold"/>
                        </a:rPr>
                        <a:t>Politica</a:t>
                      </a:r>
                      <a:r>
                        <a:rPr lang="en" sz="1000" baseline="0" dirty="0" smtClean="0">
                          <a:solidFill>
                            <a:schemeClr val="dk1"/>
                          </a:solidFill>
                          <a:latin typeface="Quicksand SemiBold"/>
                          <a:ea typeface="Quicksand SemiBold"/>
                          <a:cs typeface="Quicksand SemiBold"/>
                          <a:sym typeface="Quicksand SemiBold"/>
                        </a:rPr>
                        <a:t> y Protocolo de Prevención de Violencia y acoso</a:t>
                      </a:r>
                      <a:endParaRPr sz="1000" dirty="0">
                        <a:solidFill>
                          <a:schemeClr val="dk1"/>
                        </a:solidFill>
                        <a:latin typeface="Quicksand SemiBold"/>
                        <a:ea typeface="Quicksand SemiBold"/>
                        <a:cs typeface="Quicksand SemiBold"/>
                        <a:sym typeface="Quicksand Semi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solidFill>
                        <a:schemeClr val="accent2"/>
                      </a:solidFill>
                      <a:prstDash val="solid"/>
                      <a:round/>
                      <a:headEnd type="none" w="sm" len="sm"/>
                      <a:tailEnd type="none" w="sm" len="sm"/>
                    </a:lnB>
                    <a:solidFill>
                      <a:schemeClr val="lt1"/>
                    </a:solidFill>
                  </a:tcPr>
                </a:tc>
              </a:tr>
              <a:tr h="361525">
                <a:tc>
                  <a:txBody>
                    <a:bodyPr/>
                    <a:lstStyle/>
                    <a:p>
                      <a:pPr marL="0" lvl="0" indent="0" algn="l" rtl="0">
                        <a:lnSpc>
                          <a:spcPct val="115000"/>
                        </a:lnSpc>
                        <a:spcBef>
                          <a:spcPts val="0"/>
                        </a:spcBef>
                        <a:spcAft>
                          <a:spcPts val="0"/>
                        </a:spcAft>
                        <a:buNone/>
                      </a:pPr>
                      <a:r>
                        <a:rPr lang="en" sz="1100" dirty="0" smtClean="0">
                          <a:solidFill>
                            <a:schemeClr val="dk1"/>
                          </a:solidFill>
                          <a:uFill>
                            <a:noFill/>
                          </a:uFill>
                          <a:latin typeface="Urbanist ExtraBold"/>
                          <a:ea typeface="Urbanist ExtraBold"/>
                          <a:cs typeface="Urbanist ExtraBold"/>
                          <a:sym typeface="Urbanist ExtraBold"/>
                        </a:rPr>
                        <a:t>4,-Difusión y Sensibilización</a:t>
                      </a:r>
                      <a:endParaRPr sz="1100" dirty="0">
                        <a:solidFill>
                          <a:schemeClr val="dk1"/>
                        </a:solidFill>
                        <a:latin typeface="Urbanist ExtraBold"/>
                        <a:ea typeface="Urbanist ExtraBold"/>
                        <a:cs typeface="Urbanist ExtraBold"/>
                        <a:sym typeface="Urbanist Extra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solidFill>
                        <a:schemeClr val="accent2"/>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1600"/>
                        </a:spcAft>
                        <a:buNone/>
                      </a:pPr>
                      <a:r>
                        <a:rPr lang="es-CL" sz="1000" dirty="0" smtClean="0">
                          <a:solidFill>
                            <a:schemeClr val="dk1"/>
                          </a:solidFill>
                          <a:latin typeface="Quicksand SemiBold"/>
                          <a:ea typeface="Quicksand SemiBold"/>
                          <a:cs typeface="Quicksand SemiBold"/>
                          <a:sym typeface="Quicksand SemiBold"/>
                        </a:rPr>
                        <a:t>Protocolo</a:t>
                      </a:r>
                      <a:r>
                        <a:rPr lang="en" sz="1000" baseline="0" dirty="0" smtClean="0">
                          <a:solidFill>
                            <a:schemeClr val="dk1"/>
                          </a:solidFill>
                          <a:latin typeface="Quicksand SemiBold"/>
                          <a:ea typeface="Quicksand SemiBold"/>
                          <a:cs typeface="Quicksand SemiBold"/>
                          <a:sym typeface="Quicksand SemiBold"/>
                        </a:rPr>
                        <a:t> de prevención del acoso sexual, laboral y violencia en el trabajo.</a:t>
                      </a:r>
                      <a:endParaRPr sz="1000" dirty="0">
                        <a:solidFill>
                          <a:schemeClr val="dk1"/>
                        </a:solidFill>
                        <a:latin typeface="Quicksand SemiBold"/>
                        <a:ea typeface="Quicksand SemiBold"/>
                        <a:cs typeface="Quicksand SemiBold"/>
                        <a:sym typeface="Quicksand Semi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solidFill>
                        <a:schemeClr val="accent2"/>
                      </a:solidFill>
                      <a:prstDash val="solid"/>
                      <a:round/>
                      <a:headEnd type="none" w="sm" len="sm"/>
                      <a:tailEnd type="none" w="sm" len="sm"/>
                    </a:lnB>
                    <a:solidFill>
                      <a:schemeClr val="lt1"/>
                    </a:solidFill>
                  </a:tcPr>
                </a:tc>
              </a:tr>
              <a:tr h="364630">
                <a:tc>
                  <a:txBody>
                    <a:bodyPr/>
                    <a:lstStyle/>
                    <a:p>
                      <a:pPr marL="0" lvl="0" indent="0" algn="l" rtl="0">
                        <a:lnSpc>
                          <a:spcPct val="115000"/>
                        </a:lnSpc>
                        <a:spcBef>
                          <a:spcPts val="0"/>
                        </a:spcBef>
                        <a:spcAft>
                          <a:spcPts val="0"/>
                        </a:spcAft>
                        <a:buNone/>
                      </a:pPr>
                      <a:r>
                        <a:rPr lang="en" sz="1100" dirty="0" smtClean="0">
                          <a:solidFill>
                            <a:schemeClr val="dk1"/>
                          </a:solidFill>
                          <a:uFill>
                            <a:noFill/>
                          </a:uFill>
                          <a:latin typeface="Urbanist ExtraBold"/>
                          <a:ea typeface="Urbanist ExtraBold"/>
                          <a:cs typeface="Urbanist ExtraBold"/>
                          <a:sym typeface="Urbanist ExtraBold"/>
                        </a:rPr>
                        <a:t>5,-Riohs</a:t>
                      </a:r>
                      <a:endParaRPr sz="1100" dirty="0">
                        <a:solidFill>
                          <a:schemeClr val="dk1"/>
                        </a:solidFill>
                        <a:latin typeface="Urbanist ExtraBold"/>
                        <a:ea typeface="Urbanist ExtraBold"/>
                        <a:cs typeface="Urbanist ExtraBold"/>
                        <a:sym typeface="Urbanist Extra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lgn="ctr">
                      <a:solidFill>
                        <a:schemeClr val="accent2"/>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r>
                        <a:rPr lang="en" sz="1000" dirty="0" smtClean="0">
                          <a:solidFill>
                            <a:schemeClr val="dk1"/>
                          </a:solidFill>
                          <a:latin typeface="Quicksand SemiBold"/>
                          <a:ea typeface="Quicksand SemiBold"/>
                          <a:cs typeface="Quicksand SemiBold"/>
                          <a:sym typeface="Quicksand SemiBold"/>
                        </a:rPr>
                        <a:t>Elaboración y modificación de Reglamento Interno</a:t>
                      </a:r>
                      <a:endParaRPr sz="1000" dirty="0">
                        <a:solidFill>
                          <a:schemeClr val="dk1"/>
                        </a:solidFill>
                        <a:latin typeface="Quicksand SemiBold"/>
                        <a:ea typeface="Quicksand SemiBold"/>
                        <a:cs typeface="Quicksand SemiBold"/>
                        <a:sym typeface="Quicksand Semi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lgn="ctr">
                      <a:solidFill>
                        <a:schemeClr val="accent2"/>
                      </a:solidFill>
                      <a:prstDash val="solid"/>
                      <a:round/>
                      <a:headEnd type="none" w="sm" len="sm"/>
                      <a:tailEnd type="none" w="sm" len="sm"/>
                    </a:lnB>
                    <a:solidFill>
                      <a:schemeClr val="lt1"/>
                    </a:solidFill>
                  </a:tcPr>
                </a:tc>
              </a:tr>
              <a:tr h="361525">
                <a:tc>
                  <a:txBody>
                    <a:bodyPr/>
                    <a:lstStyle/>
                    <a:p>
                      <a:pPr marL="0" lvl="0" indent="0" algn="l" rtl="0">
                        <a:lnSpc>
                          <a:spcPct val="115000"/>
                        </a:lnSpc>
                        <a:spcBef>
                          <a:spcPts val="0"/>
                        </a:spcBef>
                        <a:spcAft>
                          <a:spcPts val="0"/>
                        </a:spcAft>
                        <a:buNone/>
                      </a:pPr>
                      <a:r>
                        <a:rPr lang="en" sz="1100" dirty="0" smtClean="0">
                          <a:solidFill>
                            <a:schemeClr val="dk1"/>
                          </a:solidFill>
                          <a:latin typeface="Urbanist ExtraBold"/>
                          <a:ea typeface="Urbanist ExtraBold"/>
                          <a:cs typeface="Urbanist ExtraBold"/>
                          <a:sym typeface="Urbanist ExtraBold"/>
                        </a:rPr>
                        <a:t>6,-Procedimiento</a:t>
                      </a:r>
                      <a:endParaRPr sz="1100" dirty="0">
                        <a:solidFill>
                          <a:schemeClr val="dk1"/>
                        </a:solidFill>
                        <a:latin typeface="Urbanist ExtraBold"/>
                        <a:ea typeface="Urbanist ExtraBold"/>
                        <a:cs typeface="Urbanist ExtraBold"/>
                        <a:sym typeface="Urbanist Extra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solidFill>
                        <a:schemeClr val="accent2"/>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1600"/>
                        </a:spcAft>
                        <a:buNone/>
                      </a:pPr>
                      <a:r>
                        <a:rPr lang="en" sz="1000" dirty="0" smtClean="0">
                          <a:solidFill>
                            <a:schemeClr val="dk1"/>
                          </a:solidFill>
                          <a:latin typeface="Quicksand SemiBold"/>
                          <a:ea typeface="Quicksand SemiBold"/>
                          <a:cs typeface="Quicksand SemiBold"/>
                          <a:sym typeface="Quicksand SemiBold"/>
                        </a:rPr>
                        <a:t>Elaboración de procedimiento de denuncias e investigación de hechos de violencia</a:t>
                      </a:r>
                      <a:endParaRPr sz="1000" dirty="0">
                        <a:solidFill>
                          <a:schemeClr val="dk1"/>
                        </a:solidFill>
                        <a:latin typeface="Quicksand SemiBold"/>
                        <a:ea typeface="Quicksand SemiBold"/>
                        <a:cs typeface="Quicksand SemiBold"/>
                        <a:sym typeface="Quicksand SemiBold"/>
                      </a:endParaRPr>
                    </a:p>
                  </a:txBody>
                  <a:tcPr marL="91425" marR="91425" marT="0" marB="0" anchor="ctr">
                    <a:lnL w="28575" cap="flat" cmpd="sng">
                      <a:solidFill>
                        <a:schemeClr val="accent2"/>
                      </a:solidFill>
                      <a:prstDash val="solid"/>
                      <a:round/>
                      <a:headEnd type="none" w="sm" len="sm"/>
                      <a:tailEnd type="none" w="sm" len="sm"/>
                    </a:lnL>
                    <a:lnR w="28575" cap="flat" cmpd="sng">
                      <a:solidFill>
                        <a:schemeClr val="accent2"/>
                      </a:solidFill>
                      <a:prstDash val="solid"/>
                      <a:round/>
                      <a:headEnd type="none" w="sm" len="sm"/>
                      <a:tailEnd type="none" w="sm" len="sm"/>
                    </a:lnR>
                    <a:lnT w="28575" cap="flat" cmpd="sng">
                      <a:solidFill>
                        <a:schemeClr val="accent2"/>
                      </a:solidFill>
                      <a:prstDash val="solid"/>
                      <a:round/>
                      <a:headEnd type="none" w="sm" len="sm"/>
                      <a:tailEnd type="none" w="sm" len="sm"/>
                    </a:lnT>
                    <a:lnB w="28575" cap="flat" cmpd="sng">
                      <a:solidFill>
                        <a:schemeClr val="accent2"/>
                      </a:solidFill>
                      <a:prstDash val="solid"/>
                      <a:round/>
                      <a:headEnd type="none" w="sm" len="sm"/>
                      <a:tailEnd type="none" w="sm" len="sm"/>
                    </a:lnB>
                    <a:solidFill>
                      <a:schemeClr val="lt1"/>
                    </a:solidFill>
                  </a:tcPr>
                </a:tc>
              </a:tr>
            </a:tbl>
          </a:graphicData>
        </a:graphic>
      </p:graphicFrame>
      <p:graphicFrame>
        <p:nvGraphicFramePr>
          <p:cNvPr id="2" name="Tabla 1"/>
          <p:cNvGraphicFramePr>
            <a:graphicFrameLocks noGrp="1"/>
          </p:cNvGraphicFramePr>
          <p:nvPr>
            <p:extLst>
              <p:ext uri="{D42A27DB-BD31-4B8C-83A1-F6EECF244321}">
                <p14:modId xmlns:p14="http://schemas.microsoft.com/office/powerpoint/2010/main" val="574904672"/>
              </p:ext>
            </p:extLst>
          </p:nvPr>
        </p:nvGraphicFramePr>
        <p:xfrm>
          <a:off x="720000" y="3944480"/>
          <a:ext cx="7704000" cy="370840"/>
        </p:xfrm>
        <a:graphic>
          <a:graphicData uri="http://schemas.openxmlformats.org/drawingml/2006/table">
            <a:tbl>
              <a:tblPr firstRow="1" bandRow="1">
                <a:tableStyleId>{CAB7DB67-997F-4004-BFED-EEB4ED3D2C0B}</a:tableStyleId>
              </a:tblPr>
              <a:tblGrid>
                <a:gridCol w="2314145"/>
                <a:gridCol w="5389855"/>
              </a:tblGrid>
              <a:tr h="370840">
                <a:tc>
                  <a:txBody>
                    <a:bodyPr/>
                    <a:lstStyle/>
                    <a:p>
                      <a:pPr marL="0" marR="0" lvl="0" indent="0" algn="l" rtl="0">
                        <a:lnSpc>
                          <a:spcPct val="115000"/>
                        </a:lnSpc>
                        <a:spcBef>
                          <a:spcPts val="0"/>
                        </a:spcBef>
                        <a:spcAft>
                          <a:spcPts val="1600"/>
                        </a:spcAft>
                        <a:buClr>
                          <a:srgbClr val="000000"/>
                        </a:buClr>
                        <a:buFont typeface="Arial"/>
                        <a:buNone/>
                      </a:pPr>
                      <a:endParaRPr lang="es-CL" sz="1000" b="0" i="0" u="none" strike="noStrike" cap="none" dirty="0">
                        <a:solidFill>
                          <a:schemeClr val="dk1"/>
                        </a:solidFill>
                        <a:latin typeface="Quicksand SemiBold"/>
                        <a:ea typeface="Quicksand SemiBold"/>
                        <a:cs typeface="Quicksand SemiBold"/>
                        <a:sym typeface="Arial"/>
                      </a:endParaRPr>
                    </a:p>
                  </a:txBody>
                  <a:tcPr>
                    <a:lnR w="28575" cap="flat" cmpd="sng" algn="ctr">
                      <a:solidFill>
                        <a:schemeClr val="accent2"/>
                      </a:solidFill>
                      <a:prstDash val="solid"/>
                      <a:round/>
                      <a:headEnd type="none" w="med" len="med"/>
                      <a:tailEnd type="none" w="med" len="med"/>
                    </a:lnR>
                  </a:tcPr>
                </a:tc>
                <a:tc>
                  <a:txBody>
                    <a:bodyPr/>
                    <a:lstStyle/>
                    <a:p>
                      <a:pPr marL="0" marR="0" lvl="0" indent="0" algn="l" rtl="0">
                        <a:lnSpc>
                          <a:spcPct val="115000"/>
                        </a:lnSpc>
                        <a:spcBef>
                          <a:spcPts val="0"/>
                        </a:spcBef>
                        <a:spcAft>
                          <a:spcPts val="1600"/>
                        </a:spcAft>
                        <a:buClr>
                          <a:srgbClr val="000000"/>
                        </a:buClr>
                        <a:buFont typeface="Arial"/>
                        <a:buNone/>
                      </a:pPr>
                      <a:endParaRPr lang="es-CL" sz="1000" b="0" i="0" u="none" strike="noStrike" cap="none" dirty="0">
                        <a:solidFill>
                          <a:schemeClr val="dk1"/>
                        </a:solidFill>
                        <a:latin typeface="Quicksand SemiBold"/>
                        <a:ea typeface="Quicksand SemiBold"/>
                        <a:cs typeface="Quicksand SemiBold"/>
                        <a:sym typeface="Arial"/>
                      </a:endParaRPr>
                    </a:p>
                  </a:txBody>
                  <a:tcPr>
                    <a:lnL w="28575" cap="flat" cmpd="sng" algn="ctr">
                      <a:solidFill>
                        <a:schemeClr val="accent2"/>
                      </a:solidFill>
                      <a:prstDash val="solid"/>
                      <a:round/>
                      <a:headEnd type="none" w="med" len="med"/>
                      <a:tailEnd type="none" w="med" len="med"/>
                    </a:lnL>
                  </a:tcPr>
                </a:tc>
              </a:tr>
            </a:tbl>
          </a:graphicData>
        </a:graphic>
      </p:graphicFrame>
      <p:graphicFrame>
        <p:nvGraphicFramePr>
          <p:cNvPr id="3" name="Tabla 2"/>
          <p:cNvGraphicFramePr>
            <a:graphicFrameLocks noGrp="1"/>
          </p:cNvGraphicFramePr>
          <p:nvPr>
            <p:extLst>
              <p:ext uri="{D42A27DB-BD31-4B8C-83A1-F6EECF244321}">
                <p14:modId xmlns:p14="http://schemas.microsoft.com/office/powerpoint/2010/main" val="3613902717"/>
              </p:ext>
            </p:extLst>
          </p:nvPr>
        </p:nvGraphicFramePr>
        <p:xfrm>
          <a:off x="714894" y="3940233"/>
          <a:ext cx="2319251" cy="375087"/>
        </p:xfrm>
        <a:graphic>
          <a:graphicData uri="http://schemas.openxmlformats.org/drawingml/2006/table">
            <a:tbl>
              <a:tblPr/>
              <a:tblGrid>
                <a:gridCol w="2319251"/>
              </a:tblGrid>
              <a:tr h="375087">
                <a:tc>
                  <a:txBody>
                    <a:bodyPr/>
                    <a:lstStyle/>
                    <a:p>
                      <a:r>
                        <a:rPr lang="es-CL" sz="1100" b="0" i="0" u="none" strike="noStrike" cap="none" dirty="0" smtClean="0">
                          <a:solidFill>
                            <a:schemeClr val="dk1"/>
                          </a:solidFill>
                          <a:latin typeface="Urbanist ExtraBold"/>
                          <a:ea typeface="Urbanist ExtraBold"/>
                          <a:cs typeface="Urbanist ExtraBold"/>
                          <a:sym typeface="Arial"/>
                        </a:rPr>
                        <a:t>7,-Comunicación</a:t>
                      </a:r>
                      <a:endParaRPr lang="es-CL" sz="1100" b="0" i="0" u="none" strike="noStrike" cap="none" dirty="0">
                        <a:solidFill>
                          <a:schemeClr val="dk1"/>
                        </a:solidFill>
                        <a:latin typeface="Urbanist ExtraBold"/>
                        <a:ea typeface="Urbanist ExtraBold"/>
                        <a:cs typeface="Urbanist ExtraBold"/>
                        <a:sym typeface="Arial"/>
                      </a:endParaRPr>
                    </a:p>
                  </a:txBody>
                  <a:tcPr>
                    <a:lnL w="28575" cmpd="sng">
                      <a:solidFill>
                        <a:schemeClr val="accent2"/>
                      </a:solidFill>
                      <a:prstDash val="solid"/>
                    </a:lnL>
                    <a:lnR w="28575" cmpd="sng">
                      <a:solidFill>
                        <a:schemeClr val="accent2"/>
                      </a:solidFill>
                      <a:prstDash val="solid"/>
                    </a:lnR>
                    <a:lnT w="28575" cmpd="sng">
                      <a:solidFill>
                        <a:schemeClr val="accent2"/>
                      </a:solidFill>
                      <a:prstDash val="solid"/>
                    </a:lnT>
                    <a:lnB w="28575" cmpd="sng">
                      <a:solidFill>
                        <a:schemeClr val="accent2"/>
                      </a:solidFill>
                      <a:prstDash val="solid"/>
                    </a:lnB>
                    <a:solidFill>
                      <a:schemeClr val="bg1"/>
                    </a:solidFill>
                  </a:tcPr>
                </a:tc>
              </a:tr>
            </a:tbl>
          </a:graphicData>
        </a:graphic>
      </p:graphicFrame>
      <p:graphicFrame>
        <p:nvGraphicFramePr>
          <p:cNvPr id="12" name="Tabla 11"/>
          <p:cNvGraphicFramePr>
            <a:graphicFrameLocks noGrp="1"/>
          </p:cNvGraphicFramePr>
          <p:nvPr>
            <p:extLst>
              <p:ext uri="{D42A27DB-BD31-4B8C-83A1-F6EECF244321}">
                <p14:modId xmlns:p14="http://schemas.microsoft.com/office/powerpoint/2010/main" val="1347495712"/>
              </p:ext>
            </p:extLst>
          </p:nvPr>
        </p:nvGraphicFramePr>
        <p:xfrm>
          <a:off x="3042458" y="3940414"/>
          <a:ext cx="5381542" cy="375087"/>
        </p:xfrm>
        <a:graphic>
          <a:graphicData uri="http://schemas.openxmlformats.org/drawingml/2006/table">
            <a:tbl>
              <a:tblPr/>
              <a:tblGrid>
                <a:gridCol w="5381542"/>
              </a:tblGrid>
              <a:tr h="375087">
                <a:tc>
                  <a:txBody>
                    <a:bodyPr/>
                    <a:lstStyle/>
                    <a:p>
                      <a:r>
                        <a:rPr lang="es-CL" sz="1000" b="0" i="0" u="none" strike="noStrike" cap="none" dirty="0" smtClean="0">
                          <a:solidFill>
                            <a:schemeClr val="dk1"/>
                          </a:solidFill>
                          <a:latin typeface="Quicksand SemiBold"/>
                          <a:ea typeface="Quicksand SemiBold"/>
                          <a:cs typeface="Quicksand SemiBold"/>
                          <a:sym typeface="Arial"/>
                        </a:rPr>
                        <a:t>Constante y seguimiento y semestralmente informar a los trabajadores.</a:t>
                      </a:r>
                      <a:endParaRPr lang="es-CL" sz="1000" b="0" i="0" u="none" strike="noStrike" cap="none" dirty="0">
                        <a:solidFill>
                          <a:schemeClr val="dk1"/>
                        </a:solidFill>
                        <a:latin typeface="Quicksand SemiBold"/>
                        <a:ea typeface="Quicksand SemiBold"/>
                        <a:cs typeface="Quicksand SemiBold"/>
                        <a:sym typeface="Arial"/>
                      </a:endParaRPr>
                    </a:p>
                  </a:txBody>
                  <a:tcPr>
                    <a:lnL w="28575" cmpd="sng">
                      <a:solidFill>
                        <a:schemeClr val="accent2"/>
                      </a:solidFill>
                      <a:prstDash val="solid"/>
                    </a:lnL>
                    <a:lnR w="28575" cmpd="sng">
                      <a:solidFill>
                        <a:schemeClr val="accent2"/>
                      </a:solidFill>
                      <a:prstDash val="solid"/>
                    </a:lnR>
                    <a:lnT w="28575" cmpd="sng">
                      <a:solidFill>
                        <a:schemeClr val="accent2"/>
                      </a:solidFill>
                      <a:prstDash val="solid"/>
                    </a:lnT>
                    <a:lnB w="28575" cmpd="sng">
                      <a:solidFill>
                        <a:schemeClr val="accent2"/>
                      </a:solidFill>
                      <a:prstDash val="solid"/>
                    </a:lnB>
                    <a:solidFill>
                      <a:schemeClr val="bg1"/>
                    </a:solidFill>
                  </a:tcPr>
                </a:tc>
              </a:tr>
            </a:tbl>
          </a:graphicData>
        </a:graphic>
      </p:graphicFrame>
      <p:grpSp>
        <p:nvGrpSpPr>
          <p:cNvPr id="7" name="Grupo 6">
            <a:extLst>
              <a:ext uri="{FF2B5EF4-FFF2-40B4-BE49-F238E27FC236}">
                <a16:creationId xmlns="" xmlns:a16="http://schemas.microsoft.com/office/drawing/2014/main" id="{6631A990-006E-E544-98DA-78EE34CFC076}"/>
              </a:ext>
            </a:extLst>
          </p:cNvPr>
          <p:cNvGrpSpPr/>
          <p:nvPr/>
        </p:nvGrpSpPr>
        <p:grpSpPr>
          <a:xfrm>
            <a:off x="8058240" y="4127776"/>
            <a:ext cx="731520" cy="362752"/>
            <a:chOff x="9283363" y="5745633"/>
            <a:chExt cx="835026" cy="385448"/>
          </a:xfrm>
        </p:grpSpPr>
        <p:sp>
          <p:nvSpPr>
            <p:cNvPr id="8" name="Rectángulo: esquinas redondeadas 38">
              <a:extLst>
                <a:ext uri="{FF2B5EF4-FFF2-40B4-BE49-F238E27FC236}">
                  <a16:creationId xmlns="" xmlns:a16="http://schemas.microsoft.com/office/drawing/2014/main" id="{FA3FC926-E019-7244-90CA-B6859C76D3F4}"/>
                </a:ext>
              </a:extLst>
            </p:cNvPr>
            <p:cNvSpPr/>
            <p:nvPr/>
          </p:nvSpPr>
          <p:spPr>
            <a:xfrm>
              <a:off x="9283363" y="5745633"/>
              <a:ext cx="835026" cy="385448"/>
            </a:xfrm>
            <a:prstGeom prst="roundRect">
              <a:avLst>
                <a:gd name="adj" fmla="val 30463"/>
              </a:avLst>
            </a:prstGeom>
            <a:solidFill>
              <a:schemeClr val="bg1"/>
            </a:solidFill>
            <a:ln w="12700" cap="flat">
              <a:solidFill>
                <a:schemeClr val="bg1">
                  <a:lumMod val="50000"/>
                </a:schemeClr>
              </a:solid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r" defTabSz="619125" hangingPunct="0">
                <a:buClrTx/>
              </a:pPr>
              <a:r>
                <a:rPr lang="en-GB" sz="1050" dirty="0">
                  <a:solidFill>
                    <a:schemeClr val="tx1">
                      <a:lumMod val="75000"/>
                      <a:lumOff val="25000"/>
                    </a:schemeClr>
                  </a:solidFill>
                  <a:latin typeface="Helvetica Neue Medium"/>
                  <a:ea typeface="Helvetica Neue Medium"/>
                  <a:cs typeface="Helvetica Neue Medium"/>
                  <a:sym typeface="Helvetica Neue Medium"/>
                </a:rPr>
                <a:t>100</a:t>
              </a:r>
            </a:p>
          </p:txBody>
        </p:sp>
        <p:pic>
          <p:nvPicPr>
            <p:cNvPr id="9" name="Imagen 8">
              <a:extLst>
                <a:ext uri="{FF2B5EF4-FFF2-40B4-BE49-F238E27FC236}">
                  <a16:creationId xmlns="" xmlns:a16="http://schemas.microsoft.com/office/drawing/2014/main" id="{366CAE4D-AAB2-5744-964F-0E1F3A6396B2}"/>
                </a:ext>
              </a:extLst>
            </p:cNvPr>
            <p:cNvPicPr>
              <a:picLocks noChangeAspect="1"/>
            </p:cNvPicPr>
            <p:nvPr/>
          </p:nvPicPr>
          <p:blipFill rotWithShape="1">
            <a:blip r:embed="rId3"/>
            <a:srcRect l="22488" r="21654"/>
            <a:stretch/>
          </p:blipFill>
          <p:spPr>
            <a:xfrm>
              <a:off x="9348714" y="5753968"/>
              <a:ext cx="352160" cy="354631"/>
            </a:xfrm>
            <a:prstGeom prst="ellipse">
              <a:avLst/>
            </a:prstGeom>
          </p:spPr>
        </p:pic>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9618"/>
        <p:cNvGrpSpPr/>
        <p:nvPr/>
      </p:nvGrpSpPr>
      <p:grpSpPr>
        <a:xfrm>
          <a:off x="0" y="0"/>
          <a:ext cx="0" cy="0"/>
          <a:chOff x="0" y="0"/>
          <a:chExt cx="0" cy="0"/>
        </a:xfrm>
      </p:grpSpPr>
      <p:sp>
        <p:nvSpPr>
          <p:cNvPr id="19619" name="Google Shape;19619;p61"/>
          <p:cNvSpPr/>
          <p:nvPr/>
        </p:nvSpPr>
        <p:spPr>
          <a:xfrm>
            <a:off x="1038500" y="1572271"/>
            <a:ext cx="828600" cy="8286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endParaRPr/>
          </a:p>
        </p:txBody>
      </p:sp>
      <p:sp>
        <p:nvSpPr>
          <p:cNvPr id="19620" name="Google Shape;19620;p61"/>
          <p:cNvSpPr/>
          <p:nvPr/>
        </p:nvSpPr>
        <p:spPr>
          <a:xfrm>
            <a:off x="6952236" y="1426456"/>
            <a:ext cx="828600" cy="8286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endParaRPr/>
          </a:p>
        </p:txBody>
      </p:sp>
      <p:sp>
        <p:nvSpPr>
          <p:cNvPr id="19621" name="Google Shape;19621;p61"/>
          <p:cNvSpPr/>
          <p:nvPr/>
        </p:nvSpPr>
        <p:spPr>
          <a:xfrm>
            <a:off x="4214777" y="947160"/>
            <a:ext cx="828600" cy="828600"/>
          </a:xfrm>
          <a:prstGeom prst="round2SameRect">
            <a:avLst>
              <a:gd name="adj1" fmla="val 5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endParaRPr/>
          </a:p>
        </p:txBody>
      </p:sp>
      <p:sp>
        <p:nvSpPr>
          <p:cNvPr id="19623" name="Google Shape;19623;p61"/>
          <p:cNvSpPr txBox="1">
            <a:spLocks noGrp="1"/>
          </p:cNvSpPr>
          <p:nvPr>
            <p:ph type="title"/>
          </p:nvPr>
        </p:nvSpPr>
        <p:spPr>
          <a:xfrm>
            <a:off x="703374" y="194949"/>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Flujograma de procesos</a:t>
            </a:r>
            <a:endParaRPr dirty="0"/>
          </a:p>
        </p:txBody>
      </p:sp>
      <p:sp>
        <p:nvSpPr>
          <p:cNvPr id="19624" name="Google Shape;19624;p61"/>
          <p:cNvSpPr txBox="1"/>
          <p:nvPr/>
        </p:nvSpPr>
        <p:spPr>
          <a:xfrm>
            <a:off x="7083047" y="2538213"/>
            <a:ext cx="1757925" cy="5277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000" dirty="0" smtClean="0">
                <a:solidFill>
                  <a:schemeClr val="dk1"/>
                </a:solidFill>
                <a:latin typeface="Yusei Magic"/>
                <a:ea typeface="Yusei Magic"/>
                <a:cs typeface="Yusei Magic"/>
                <a:sym typeface="Yusei Magic"/>
              </a:rPr>
              <a:t>Auto-dirigir</a:t>
            </a:r>
            <a:endParaRPr sz="2000" dirty="0">
              <a:solidFill>
                <a:schemeClr val="dk1"/>
              </a:solidFill>
              <a:latin typeface="Yusei Magic"/>
              <a:ea typeface="Yusei Magic"/>
              <a:cs typeface="Yusei Magic"/>
              <a:sym typeface="Yusei Magic"/>
            </a:endParaRPr>
          </a:p>
        </p:txBody>
      </p:sp>
      <p:sp>
        <p:nvSpPr>
          <p:cNvPr id="19625" name="Google Shape;19625;p61"/>
          <p:cNvSpPr txBox="1"/>
          <p:nvPr/>
        </p:nvSpPr>
        <p:spPr>
          <a:xfrm>
            <a:off x="466076" y="3065913"/>
            <a:ext cx="2834640" cy="1737602"/>
          </a:xfrm>
          <a:prstGeom prst="rect">
            <a:avLst/>
          </a:prstGeom>
          <a:noFill/>
          <a:ln>
            <a:noFill/>
          </a:ln>
        </p:spPr>
        <p:txBody>
          <a:bodyPr spcFirstLastPara="1" wrap="square" lIns="91425" tIns="91425" rIns="91425" bIns="91425" anchor="ctr" anchorCtr="0">
            <a:noAutofit/>
          </a:bodyPr>
          <a:lstStyle/>
          <a:p>
            <a:pPr marL="171450" lvl="0" indent="-171450" rtl="0">
              <a:lnSpc>
                <a:spcPct val="115000"/>
              </a:lnSpc>
              <a:spcBef>
                <a:spcPts val="0"/>
              </a:spcBef>
              <a:spcAft>
                <a:spcPts val="0"/>
              </a:spcAft>
              <a:buFont typeface="Arial" panose="020B0604020202020204" pitchFamily="34" charset="0"/>
              <a:buChar char="•"/>
            </a:pPr>
            <a:r>
              <a:rPr lang="en" sz="900" dirty="0" smtClean="0">
                <a:solidFill>
                  <a:schemeClr val="dk1"/>
                </a:solidFill>
                <a:latin typeface="Quicksand SemiBold"/>
                <a:ea typeface="Quicksand SemiBold"/>
                <a:cs typeface="Quicksand SemiBold"/>
                <a:sym typeface="Quicksand SemiBold"/>
              </a:rPr>
              <a:t>Identificación de peligros y evaluación de riesgos psicosiciales AS-AL-VT</a:t>
            </a:r>
          </a:p>
          <a:p>
            <a:pPr marL="171450" lvl="0" indent="-171450" rtl="0">
              <a:lnSpc>
                <a:spcPct val="115000"/>
              </a:lnSpc>
              <a:spcBef>
                <a:spcPts val="0"/>
              </a:spcBef>
              <a:spcAft>
                <a:spcPts val="0"/>
              </a:spcAft>
              <a:buFont typeface="Arial" panose="020B0604020202020204" pitchFamily="34" charset="0"/>
              <a:buChar char="•"/>
            </a:pPr>
            <a:r>
              <a:rPr lang="es-CL" sz="900" dirty="0" smtClean="0">
                <a:solidFill>
                  <a:schemeClr val="dk1"/>
                </a:solidFill>
                <a:latin typeface="Quicksand SemiBold"/>
                <a:ea typeface="Quicksand SemiBold"/>
                <a:cs typeface="Quicksand SemiBold"/>
                <a:sym typeface="Quicksand SemiBold"/>
              </a:rPr>
              <a:t>Medidas</a:t>
            </a:r>
            <a:r>
              <a:rPr lang="en" sz="900" dirty="0" smtClean="0">
                <a:solidFill>
                  <a:schemeClr val="dk1"/>
                </a:solidFill>
                <a:latin typeface="Quicksand SemiBold"/>
                <a:ea typeface="Quicksand SemiBold"/>
                <a:cs typeface="Quicksand SemiBold"/>
                <a:sym typeface="Quicksand SemiBold"/>
              </a:rPr>
              <a:t> para prevenir riesgos </a:t>
            </a:r>
          </a:p>
          <a:p>
            <a:pPr marL="171450" lvl="0" indent="-171450" rtl="0">
              <a:lnSpc>
                <a:spcPct val="115000"/>
              </a:lnSpc>
              <a:spcBef>
                <a:spcPts val="0"/>
              </a:spcBef>
              <a:spcAft>
                <a:spcPts val="0"/>
              </a:spcAft>
              <a:buFont typeface="Arial" panose="020B0604020202020204" pitchFamily="34" charset="0"/>
              <a:buChar char="•"/>
            </a:pPr>
            <a:r>
              <a:rPr lang="es-CL" sz="900" dirty="0" smtClean="0">
                <a:solidFill>
                  <a:schemeClr val="dk1"/>
                </a:solidFill>
                <a:latin typeface="Quicksand SemiBold"/>
                <a:ea typeface="Quicksand SemiBold"/>
                <a:cs typeface="Quicksand SemiBold"/>
                <a:sym typeface="Quicksand SemiBold"/>
              </a:rPr>
              <a:t>Informar</a:t>
            </a:r>
            <a:r>
              <a:rPr lang="en" sz="900" dirty="0" smtClean="0">
                <a:solidFill>
                  <a:schemeClr val="dk1"/>
                </a:solidFill>
                <a:latin typeface="Quicksand SemiBold"/>
                <a:ea typeface="Quicksand SemiBold"/>
                <a:cs typeface="Quicksand SemiBold"/>
                <a:sym typeface="Quicksand SemiBold"/>
              </a:rPr>
              <a:t> Y capacitar o sensibilizar</a:t>
            </a:r>
          </a:p>
          <a:p>
            <a:pPr marL="171450" lvl="0" indent="-171450" rtl="0">
              <a:lnSpc>
                <a:spcPct val="115000"/>
              </a:lnSpc>
              <a:spcBef>
                <a:spcPts val="0"/>
              </a:spcBef>
              <a:spcAft>
                <a:spcPts val="0"/>
              </a:spcAft>
              <a:buFont typeface="Arial" panose="020B0604020202020204" pitchFamily="34" charset="0"/>
              <a:buChar char="•"/>
            </a:pPr>
            <a:r>
              <a:rPr lang="en" sz="900" dirty="0" smtClean="0">
                <a:solidFill>
                  <a:schemeClr val="dk1"/>
                </a:solidFill>
                <a:latin typeface="Quicksand SemiBold"/>
                <a:ea typeface="Quicksand SemiBold"/>
                <a:cs typeface="Quicksand SemiBold"/>
                <a:sym typeface="Quicksand SemiBold"/>
              </a:rPr>
              <a:t>Medidasa para resguardo de privacidad y honra</a:t>
            </a:r>
          </a:p>
          <a:p>
            <a:pPr marL="171450" lvl="0" indent="-171450" rtl="0">
              <a:lnSpc>
                <a:spcPct val="115000"/>
              </a:lnSpc>
              <a:spcBef>
                <a:spcPts val="0"/>
              </a:spcBef>
              <a:spcAft>
                <a:spcPts val="0"/>
              </a:spcAft>
              <a:buFont typeface="Arial" panose="020B0604020202020204" pitchFamily="34" charset="0"/>
              <a:buChar char="•"/>
            </a:pPr>
            <a:r>
              <a:rPr lang="en" sz="900" dirty="0" smtClean="0">
                <a:solidFill>
                  <a:schemeClr val="dk1"/>
                </a:solidFill>
                <a:latin typeface="Quicksand SemiBold"/>
                <a:ea typeface="Quicksand SemiBold"/>
                <a:cs typeface="Quicksand SemiBold"/>
                <a:sym typeface="Quicksand SemiBold"/>
              </a:rPr>
              <a:t>Información semestral de canales de denuncia</a:t>
            </a:r>
          </a:p>
          <a:p>
            <a:pPr marL="171450" lvl="0" indent="-171450" rtl="0">
              <a:lnSpc>
                <a:spcPct val="115000"/>
              </a:lnSpc>
              <a:spcBef>
                <a:spcPts val="0"/>
              </a:spcBef>
              <a:spcAft>
                <a:spcPts val="0"/>
              </a:spcAft>
              <a:buFont typeface="Arial" panose="020B0604020202020204" pitchFamily="34" charset="0"/>
              <a:buChar char="•"/>
            </a:pPr>
            <a:endParaRPr lang="en" sz="900" dirty="0" smtClean="0">
              <a:solidFill>
                <a:schemeClr val="dk1"/>
              </a:solidFill>
              <a:latin typeface="Quicksand SemiBold"/>
              <a:ea typeface="Quicksand SemiBold"/>
              <a:cs typeface="Quicksand SemiBold"/>
              <a:sym typeface="Quicksand SemiBold"/>
            </a:endParaRPr>
          </a:p>
          <a:p>
            <a:pPr marL="171450" lvl="0" indent="-171450" rtl="0">
              <a:lnSpc>
                <a:spcPct val="115000"/>
              </a:lnSpc>
              <a:spcBef>
                <a:spcPts val="0"/>
              </a:spcBef>
              <a:spcAft>
                <a:spcPts val="0"/>
              </a:spcAft>
              <a:buFont typeface="Arial" panose="020B0604020202020204" pitchFamily="34" charset="0"/>
              <a:buChar char="•"/>
            </a:pPr>
            <a:r>
              <a:rPr lang="en" sz="900" dirty="0" smtClean="0">
                <a:solidFill>
                  <a:schemeClr val="dk1"/>
                </a:solidFill>
                <a:latin typeface="Quicksand SemiBold"/>
                <a:ea typeface="Quicksand SemiBold"/>
                <a:cs typeface="Quicksand SemiBold"/>
                <a:sym typeface="Quicksand SemiBold"/>
              </a:rPr>
              <a:t> Horizontal o vertical sin importar género</a:t>
            </a:r>
          </a:p>
          <a:p>
            <a:pPr marL="171450" lvl="0" indent="-171450" rtl="0">
              <a:lnSpc>
                <a:spcPct val="115000"/>
              </a:lnSpc>
              <a:spcBef>
                <a:spcPts val="0"/>
              </a:spcBef>
              <a:spcAft>
                <a:spcPts val="0"/>
              </a:spcAft>
              <a:buFont typeface="Arial" panose="020B0604020202020204" pitchFamily="34" charset="0"/>
              <a:buChar char="•"/>
            </a:pPr>
            <a:endParaRPr lang="en" sz="900" dirty="0" smtClean="0">
              <a:solidFill>
                <a:schemeClr val="dk1"/>
              </a:solidFill>
              <a:latin typeface="Quicksand SemiBold"/>
              <a:ea typeface="Quicksand SemiBold"/>
              <a:cs typeface="Quicksand SemiBold"/>
              <a:sym typeface="Quicksand SemiBold"/>
            </a:endParaRPr>
          </a:p>
          <a:p>
            <a:pPr marL="171450" lvl="0" indent="-171450" rtl="0">
              <a:lnSpc>
                <a:spcPct val="115000"/>
              </a:lnSpc>
              <a:spcBef>
                <a:spcPts val="0"/>
              </a:spcBef>
              <a:spcAft>
                <a:spcPts val="0"/>
              </a:spcAft>
              <a:buFont typeface="Arial" panose="020B0604020202020204" pitchFamily="34" charset="0"/>
              <a:buChar char="•"/>
            </a:pPr>
            <a:endParaRPr sz="900" dirty="0">
              <a:solidFill>
                <a:schemeClr val="dk1"/>
              </a:solidFill>
              <a:latin typeface="Quicksand SemiBold"/>
              <a:ea typeface="Quicksand SemiBold"/>
              <a:cs typeface="Quicksand SemiBold"/>
              <a:sym typeface="Quicksand SemiBold"/>
            </a:endParaRPr>
          </a:p>
        </p:txBody>
      </p:sp>
      <p:sp>
        <p:nvSpPr>
          <p:cNvPr id="19631" name="Google Shape;19631;p61"/>
          <p:cNvSpPr txBox="1"/>
          <p:nvPr/>
        </p:nvSpPr>
        <p:spPr>
          <a:xfrm>
            <a:off x="219596" y="2544512"/>
            <a:ext cx="2200800" cy="5277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000" dirty="0" smtClean="0">
                <a:solidFill>
                  <a:schemeClr val="dk1"/>
                </a:solidFill>
                <a:latin typeface="Yusei Magic"/>
                <a:ea typeface="Yusei Magic"/>
                <a:cs typeface="Yusei Magic"/>
                <a:sym typeface="Yusei Magic"/>
              </a:rPr>
              <a:t>Prevención</a:t>
            </a:r>
            <a:endParaRPr sz="2000" dirty="0">
              <a:solidFill>
                <a:schemeClr val="dk1"/>
              </a:solidFill>
              <a:latin typeface="Yusei Magic"/>
              <a:ea typeface="Yusei Magic"/>
              <a:cs typeface="Yusei Magic"/>
              <a:sym typeface="Yusei Magic"/>
            </a:endParaRPr>
          </a:p>
        </p:txBody>
      </p:sp>
      <p:grpSp>
        <p:nvGrpSpPr>
          <p:cNvPr id="19633" name="Google Shape;19633;p61"/>
          <p:cNvGrpSpPr/>
          <p:nvPr/>
        </p:nvGrpSpPr>
        <p:grpSpPr>
          <a:xfrm>
            <a:off x="7176415" y="1756559"/>
            <a:ext cx="380241" cy="371793"/>
            <a:chOff x="-42430625" y="1949750"/>
            <a:chExt cx="322950" cy="315775"/>
          </a:xfrm>
        </p:grpSpPr>
        <p:sp>
          <p:nvSpPr>
            <p:cNvPr id="19634" name="Google Shape;19634;p61"/>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61"/>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61"/>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61"/>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8" name="Google Shape;19638;p61"/>
          <p:cNvGrpSpPr/>
          <p:nvPr/>
        </p:nvGrpSpPr>
        <p:grpSpPr>
          <a:xfrm>
            <a:off x="1273177" y="1920852"/>
            <a:ext cx="375591" cy="374060"/>
            <a:chOff x="-42062025" y="2316000"/>
            <a:chExt cx="319000" cy="317700"/>
          </a:xfrm>
        </p:grpSpPr>
        <p:sp>
          <p:nvSpPr>
            <p:cNvPr id="19639" name="Google Shape;19639;p61"/>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61"/>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1" name="Google Shape;19641;p61"/>
          <p:cNvGrpSpPr/>
          <p:nvPr/>
        </p:nvGrpSpPr>
        <p:grpSpPr>
          <a:xfrm>
            <a:off x="4444574" y="1185000"/>
            <a:ext cx="324609" cy="374825"/>
            <a:chOff x="-39783425" y="2337925"/>
            <a:chExt cx="275700" cy="318350"/>
          </a:xfrm>
        </p:grpSpPr>
        <p:sp>
          <p:nvSpPr>
            <p:cNvPr id="19642" name="Google Shape;19642;p61"/>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61"/>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9644" name="Google Shape;19644;p61"/>
          <p:cNvCxnSpPr>
            <a:endCxn id="19619" idx="2"/>
          </p:cNvCxnSpPr>
          <p:nvPr/>
        </p:nvCxnSpPr>
        <p:spPr>
          <a:xfrm rot="16200000" flipV="1">
            <a:off x="834948" y="2190124"/>
            <a:ext cx="632141" cy="225035"/>
          </a:xfrm>
          <a:prstGeom prst="curvedConnector4">
            <a:avLst>
              <a:gd name="adj1" fmla="val 17230"/>
              <a:gd name="adj2" fmla="val 201584"/>
            </a:avLst>
          </a:prstGeom>
          <a:noFill/>
          <a:ln w="28575" cap="flat" cmpd="sng">
            <a:solidFill>
              <a:schemeClr val="accent4"/>
            </a:solidFill>
            <a:prstDash val="solid"/>
            <a:round/>
            <a:headEnd type="none" w="med" len="med"/>
            <a:tailEnd type="none" w="med" len="med"/>
          </a:ln>
        </p:spPr>
      </p:cxnSp>
      <p:cxnSp>
        <p:nvCxnSpPr>
          <p:cNvPr id="19645" name="Google Shape;19645;p61"/>
          <p:cNvCxnSpPr>
            <a:stCxn id="19624" idx="1"/>
            <a:endCxn id="19620" idx="0"/>
          </p:cNvCxnSpPr>
          <p:nvPr/>
        </p:nvCxnSpPr>
        <p:spPr>
          <a:xfrm rot="10800000" flipH="1">
            <a:off x="7083046" y="1840757"/>
            <a:ext cx="697789" cy="961307"/>
          </a:xfrm>
          <a:prstGeom prst="curvedConnector5">
            <a:avLst>
              <a:gd name="adj1" fmla="val -32761"/>
              <a:gd name="adj2" fmla="val 42175"/>
              <a:gd name="adj3" fmla="val 132761"/>
            </a:avLst>
          </a:prstGeom>
          <a:noFill/>
          <a:ln w="28575" cap="flat" cmpd="sng">
            <a:solidFill>
              <a:schemeClr val="accent4"/>
            </a:solidFill>
            <a:prstDash val="solid"/>
            <a:round/>
            <a:headEnd type="none" w="med" len="med"/>
            <a:tailEnd type="none" w="med" len="med"/>
          </a:ln>
        </p:spPr>
      </p:cxnSp>
      <p:cxnSp>
        <p:nvCxnSpPr>
          <p:cNvPr id="19646" name="Google Shape;19646;p61"/>
          <p:cNvCxnSpPr/>
          <p:nvPr/>
        </p:nvCxnSpPr>
        <p:spPr>
          <a:xfrm rot="16200000" flipV="1">
            <a:off x="4473203" y="1879618"/>
            <a:ext cx="377938" cy="168178"/>
          </a:xfrm>
          <a:prstGeom prst="curvedConnector3">
            <a:avLst>
              <a:gd name="adj1" fmla="val 58798"/>
            </a:avLst>
          </a:prstGeom>
          <a:noFill/>
          <a:ln w="28575" cap="flat" cmpd="sng">
            <a:solidFill>
              <a:schemeClr val="accent4"/>
            </a:solidFill>
            <a:prstDash val="solid"/>
            <a:round/>
            <a:headEnd type="none" w="med" len="med"/>
            <a:tailEnd type="none" w="med" len="med"/>
          </a:ln>
        </p:spPr>
      </p:cxnSp>
      <p:sp>
        <p:nvSpPr>
          <p:cNvPr id="38" name="Google Shape;19625;p61"/>
          <p:cNvSpPr txBox="1"/>
          <p:nvPr/>
        </p:nvSpPr>
        <p:spPr>
          <a:xfrm>
            <a:off x="3146100" y="3028048"/>
            <a:ext cx="3246166" cy="1737602"/>
          </a:xfrm>
          <a:prstGeom prst="rect">
            <a:avLst/>
          </a:prstGeom>
          <a:noFill/>
          <a:ln>
            <a:noFill/>
          </a:ln>
        </p:spPr>
        <p:txBody>
          <a:bodyPr spcFirstLastPara="1" wrap="square" lIns="91425" tIns="91425" rIns="91425" bIns="91425" anchor="ctr" anchorCtr="0">
            <a:noAutofit/>
          </a:bodyPr>
          <a:lstStyle/>
          <a:p>
            <a:pPr marL="171450" lvl="0" indent="-171450" algn="just" rtl="0">
              <a:lnSpc>
                <a:spcPct val="115000"/>
              </a:lnSpc>
              <a:spcBef>
                <a:spcPts val="0"/>
              </a:spcBef>
              <a:spcAft>
                <a:spcPts val="0"/>
              </a:spcAft>
              <a:buFont typeface="Arial" panose="020B0604020202020204" pitchFamily="34" charset="0"/>
              <a:buChar char="•"/>
            </a:pPr>
            <a:r>
              <a:rPr lang="es-CL" sz="1000" dirty="0" smtClean="0">
                <a:solidFill>
                  <a:schemeClr val="dk1"/>
                </a:solidFill>
                <a:latin typeface="Quicksand SemiBold"/>
                <a:ea typeface="Quicksand SemiBold"/>
                <a:cs typeface="Quicksand SemiBold"/>
                <a:sym typeface="Quicksand SemiBold"/>
              </a:rPr>
              <a:t>Plazos</a:t>
            </a:r>
          </a:p>
          <a:p>
            <a:pPr marL="171450" lvl="0" indent="-171450" algn="just" rtl="0">
              <a:lnSpc>
                <a:spcPct val="115000"/>
              </a:lnSpc>
              <a:spcBef>
                <a:spcPts val="0"/>
              </a:spcBef>
              <a:spcAft>
                <a:spcPts val="0"/>
              </a:spcAft>
              <a:buFont typeface="Arial" panose="020B0604020202020204" pitchFamily="34" charset="0"/>
              <a:buChar char="•"/>
            </a:pPr>
            <a:r>
              <a:rPr lang="es-CL" sz="1000" dirty="0" smtClean="0">
                <a:solidFill>
                  <a:schemeClr val="dk1"/>
                </a:solidFill>
                <a:latin typeface="Quicksand SemiBold"/>
                <a:ea typeface="Quicksand SemiBold"/>
                <a:cs typeface="Quicksand SemiBold"/>
                <a:sym typeface="Quicksand SemiBold"/>
              </a:rPr>
              <a:t>Canal de denuncia (denuncia anómina)</a:t>
            </a:r>
          </a:p>
          <a:p>
            <a:pPr marL="171450" lvl="0" indent="-171450" algn="just" rtl="0">
              <a:lnSpc>
                <a:spcPct val="115000"/>
              </a:lnSpc>
              <a:spcBef>
                <a:spcPts val="0"/>
              </a:spcBef>
              <a:spcAft>
                <a:spcPts val="0"/>
              </a:spcAft>
              <a:buFont typeface="Arial" panose="020B0604020202020204" pitchFamily="34" charset="0"/>
              <a:buChar char="•"/>
            </a:pPr>
            <a:r>
              <a:rPr lang="es-CL" sz="1000" dirty="0" smtClean="0">
                <a:solidFill>
                  <a:schemeClr val="dk1"/>
                </a:solidFill>
                <a:latin typeface="Quicksand SemiBold"/>
                <a:ea typeface="Quicksand SemiBold"/>
                <a:cs typeface="Quicksand SemiBold"/>
                <a:sym typeface="Quicksand SemiBold"/>
              </a:rPr>
              <a:t>Principios (Confidencialidad, Imparcialidad, celeridad y perspectiva de género)</a:t>
            </a:r>
          </a:p>
          <a:p>
            <a:pPr marL="171450" lvl="0" indent="-171450" algn="just" rtl="0">
              <a:lnSpc>
                <a:spcPct val="115000"/>
              </a:lnSpc>
              <a:spcBef>
                <a:spcPts val="0"/>
              </a:spcBef>
              <a:spcAft>
                <a:spcPts val="0"/>
              </a:spcAft>
              <a:buFont typeface="Arial" panose="020B0604020202020204" pitchFamily="34" charset="0"/>
              <a:buChar char="•"/>
            </a:pPr>
            <a:r>
              <a:rPr lang="es-CL" sz="1000" dirty="0" smtClean="0">
                <a:solidFill>
                  <a:schemeClr val="dk1"/>
                </a:solidFill>
                <a:latin typeface="Quicksand SemiBold"/>
                <a:ea typeface="Quicksand SemiBold"/>
                <a:cs typeface="Quicksand SemiBold"/>
                <a:sym typeface="Quicksand SemiBold"/>
              </a:rPr>
              <a:t>Adopción medidas de resguardo “involucrados”</a:t>
            </a:r>
          </a:p>
          <a:p>
            <a:pPr marL="171450" lvl="0" indent="-171450" algn="just" rtl="0">
              <a:lnSpc>
                <a:spcPct val="115000"/>
              </a:lnSpc>
              <a:spcBef>
                <a:spcPts val="0"/>
              </a:spcBef>
              <a:spcAft>
                <a:spcPts val="0"/>
              </a:spcAft>
              <a:buFont typeface="Arial" panose="020B0604020202020204" pitchFamily="34" charset="0"/>
              <a:buChar char="•"/>
            </a:pPr>
            <a:r>
              <a:rPr lang="es-CL" sz="1000" dirty="0" smtClean="0">
                <a:solidFill>
                  <a:schemeClr val="dk1"/>
                </a:solidFill>
                <a:latin typeface="Quicksand SemiBold"/>
                <a:ea typeface="Quicksand SemiBold"/>
                <a:cs typeface="Quicksand SemiBold"/>
                <a:sym typeface="Quicksand SemiBold"/>
              </a:rPr>
              <a:t> Decidir: Investiga DT o empresa (3 días)</a:t>
            </a:r>
          </a:p>
          <a:p>
            <a:pPr marL="171450" lvl="0" indent="-171450" algn="just" rtl="0">
              <a:lnSpc>
                <a:spcPct val="115000"/>
              </a:lnSpc>
              <a:spcBef>
                <a:spcPts val="0"/>
              </a:spcBef>
              <a:spcAft>
                <a:spcPts val="0"/>
              </a:spcAft>
              <a:buFont typeface="Arial" panose="020B0604020202020204" pitchFamily="34" charset="0"/>
              <a:buChar char="•"/>
            </a:pPr>
            <a:r>
              <a:rPr lang="es-CL" sz="1000" dirty="0" smtClean="0">
                <a:solidFill>
                  <a:schemeClr val="dk1"/>
                </a:solidFill>
                <a:latin typeface="Quicksand SemiBold"/>
                <a:ea typeface="Quicksand SemiBold"/>
                <a:cs typeface="Quicksand SemiBold"/>
                <a:sym typeface="Quicksand SemiBold"/>
              </a:rPr>
              <a:t>Investiga: ¿Se puede externalizar por empresa?</a:t>
            </a:r>
          </a:p>
          <a:p>
            <a:pPr marL="171450" lvl="0" indent="-171450" algn="just" rtl="0">
              <a:lnSpc>
                <a:spcPct val="115000"/>
              </a:lnSpc>
              <a:spcBef>
                <a:spcPts val="0"/>
              </a:spcBef>
              <a:spcAft>
                <a:spcPts val="0"/>
              </a:spcAft>
              <a:buFont typeface="Arial" panose="020B0604020202020204" pitchFamily="34" charset="0"/>
              <a:buChar char="•"/>
            </a:pPr>
            <a:r>
              <a:rPr lang="es-CL" sz="1000" dirty="0" smtClean="0">
                <a:solidFill>
                  <a:schemeClr val="dk1"/>
                </a:solidFill>
                <a:latin typeface="Quicksand SemiBold"/>
                <a:ea typeface="Quicksand SemiBold"/>
                <a:cs typeface="Quicksand SemiBold"/>
                <a:sym typeface="Quicksand SemiBold"/>
              </a:rPr>
              <a:t>Investigación por escrito</a:t>
            </a:r>
          </a:p>
          <a:p>
            <a:pPr marL="171450" lvl="0" indent="-171450" algn="just" rtl="0">
              <a:lnSpc>
                <a:spcPct val="115000"/>
              </a:lnSpc>
              <a:spcBef>
                <a:spcPts val="0"/>
              </a:spcBef>
              <a:spcAft>
                <a:spcPts val="0"/>
              </a:spcAft>
              <a:buFont typeface="Arial" panose="020B0604020202020204" pitchFamily="34" charset="0"/>
              <a:buChar char="•"/>
            </a:pPr>
            <a:r>
              <a:rPr lang="es-CL" sz="1000" dirty="0" smtClean="0">
                <a:solidFill>
                  <a:schemeClr val="dk1"/>
                </a:solidFill>
                <a:latin typeface="Quicksand SemiBold"/>
                <a:ea typeface="Quicksand SemiBold"/>
                <a:cs typeface="Quicksand SemiBold"/>
                <a:sym typeface="Quicksand SemiBold"/>
              </a:rPr>
              <a:t>Determinación y ponderación de medios prueba</a:t>
            </a:r>
          </a:p>
          <a:p>
            <a:pPr marL="171450" lvl="0" indent="-171450" algn="just" rtl="0">
              <a:lnSpc>
                <a:spcPct val="115000"/>
              </a:lnSpc>
              <a:spcBef>
                <a:spcPts val="0"/>
              </a:spcBef>
              <a:spcAft>
                <a:spcPts val="0"/>
              </a:spcAft>
              <a:buFont typeface="Arial" panose="020B0604020202020204" pitchFamily="34" charset="0"/>
              <a:buChar char="•"/>
            </a:pPr>
            <a:r>
              <a:rPr lang="es-CL" sz="1000" dirty="0" smtClean="0">
                <a:solidFill>
                  <a:schemeClr val="dk1"/>
                </a:solidFill>
                <a:latin typeface="Quicksand SemiBold"/>
                <a:ea typeface="Quicksand SemiBold"/>
                <a:cs typeface="Quicksand SemiBold"/>
                <a:sym typeface="Quicksand SemiBold"/>
              </a:rPr>
              <a:t>Decidir sanción en caso de acreditar hechos</a:t>
            </a:r>
          </a:p>
          <a:p>
            <a:pPr marL="171450" lvl="0" indent="-171450" algn="just" rtl="0">
              <a:lnSpc>
                <a:spcPct val="115000"/>
              </a:lnSpc>
              <a:spcBef>
                <a:spcPts val="0"/>
              </a:spcBef>
              <a:spcAft>
                <a:spcPts val="0"/>
              </a:spcAft>
              <a:buFont typeface="Arial" panose="020B0604020202020204" pitchFamily="34" charset="0"/>
              <a:buChar char="•"/>
            </a:pPr>
            <a:r>
              <a:rPr lang="es-CL" sz="1000" dirty="0" smtClean="0">
                <a:solidFill>
                  <a:schemeClr val="dk1"/>
                </a:solidFill>
                <a:latin typeface="Quicksand SemiBold"/>
                <a:ea typeface="Quicksand SemiBold"/>
                <a:cs typeface="Quicksand SemiBold"/>
                <a:sym typeface="Quicksand SemiBold"/>
              </a:rPr>
              <a:t>Relevancia de los hechos o antecedentes en caso de juicio</a:t>
            </a:r>
            <a:endParaRPr lang="en" sz="1000" dirty="0" smtClean="0">
              <a:solidFill>
                <a:schemeClr val="dk1"/>
              </a:solidFill>
              <a:latin typeface="Quicksand SemiBold"/>
              <a:ea typeface="Quicksand SemiBold"/>
              <a:cs typeface="Quicksand SemiBold"/>
              <a:sym typeface="Quicksand SemiBold"/>
            </a:endParaRPr>
          </a:p>
          <a:p>
            <a:pPr marL="171450" lvl="0" indent="-171450" algn="just" rtl="0">
              <a:lnSpc>
                <a:spcPct val="115000"/>
              </a:lnSpc>
              <a:spcBef>
                <a:spcPts val="0"/>
              </a:spcBef>
              <a:spcAft>
                <a:spcPts val="0"/>
              </a:spcAft>
              <a:buFont typeface="Arial" panose="020B0604020202020204" pitchFamily="34" charset="0"/>
              <a:buChar char="•"/>
            </a:pPr>
            <a:endParaRPr lang="en" sz="1000" dirty="0" smtClean="0">
              <a:solidFill>
                <a:schemeClr val="dk1"/>
              </a:solidFill>
              <a:latin typeface="Quicksand SemiBold"/>
              <a:ea typeface="Quicksand SemiBold"/>
              <a:cs typeface="Quicksand SemiBold"/>
              <a:sym typeface="Quicksand SemiBold"/>
            </a:endParaRPr>
          </a:p>
          <a:p>
            <a:pPr marL="171450" lvl="0" indent="-171450" algn="just" rtl="0">
              <a:lnSpc>
                <a:spcPct val="115000"/>
              </a:lnSpc>
              <a:spcBef>
                <a:spcPts val="0"/>
              </a:spcBef>
              <a:spcAft>
                <a:spcPts val="0"/>
              </a:spcAft>
              <a:buFont typeface="Arial" panose="020B0604020202020204" pitchFamily="34" charset="0"/>
              <a:buChar char="•"/>
            </a:pPr>
            <a:endParaRPr sz="1000" dirty="0">
              <a:solidFill>
                <a:schemeClr val="dk1"/>
              </a:solidFill>
              <a:latin typeface="Quicksand SemiBold"/>
              <a:ea typeface="Quicksand SemiBold"/>
              <a:cs typeface="Quicksand SemiBold"/>
              <a:sym typeface="Quicksand SemiBold"/>
            </a:endParaRPr>
          </a:p>
        </p:txBody>
      </p:sp>
      <p:sp>
        <p:nvSpPr>
          <p:cNvPr id="42" name="Google Shape;19631;p61"/>
          <p:cNvSpPr txBox="1"/>
          <p:nvPr/>
        </p:nvSpPr>
        <p:spPr>
          <a:xfrm>
            <a:off x="3557627" y="2053147"/>
            <a:ext cx="2200800" cy="5277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000" dirty="0" smtClean="0">
                <a:solidFill>
                  <a:schemeClr val="dk1"/>
                </a:solidFill>
                <a:latin typeface="Yusei Magic"/>
                <a:ea typeface="Yusei Magic"/>
                <a:cs typeface="Yusei Magic"/>
                <a:sym typeface="Yusei Magic"/>
              </a:rPr>
              <a:t>Investigación</a:t>
            </a:r>
            <a:endParaRPr sz="2000" dirty="0">
              <a:solidFill>
                <a:schemeClr val="dk1"/>
              </a:solidFill>
              <a:latin typeface="Yusei Magic"/>
              <a:ea typeface="Yusei Magic"/>
              <a:cs typeface="Yusei Magic"/>
              <a:sym typeface="Yusei Magic"/>
            </a:endParaRPr>
          </a:p>
        </p:txBody>
      </p:sp>
      <p:sp>
        <p:nvSpPr>
          <p:cNvPr id="45" name="Google Shape;19625;p61"/>
          <p:cNvSpPr txBox="1"/>
          <p:nvPr/>
        </p:nvSpPr>
        <p:spPr>
          <a:xfrm>
            <a:off x="6394315" y="2745356"/>
            <a:ext cx="2834640" cy="1737602"/>
          </a:xfrm>
          <a:prstGeom prst="rect">
            <a:avLst/>
          </a:prstGeom>
          <a:noFill/>
          <a:ln>
            <a:noFill/>
          </a:ln>
        </p:spPr>
        <p:txBody>
          <a:bodyPr spcFirstLastPara="1" wrap="square" lIns="91425" tIns="91425" rIns="91425" bIns="91425" anchor="ctr" anchorCtr="0">
            <a:noAutofit/>
          </a:bodyPr>
          <a:lstStyle/>
          <a:p>
            <a:pPr marL="171450" lvl="0" indent="-171450" rtl="0">
              <a:lnSpc>
                <a:spcPct val="115000"/>
              </a:lnSpc>
              <a:spcBef>
                <a:spcPts val="0"/>
              </a:spcBef>
              <a:spcAft>
                <a:spcPts val="0"/>
              </a:spcAft>
              <a:buFont typeface="Arial" panose="020B0604020202020204" pitchFamily="34" charset="0"/>
              <a:buChar char="•"/>
            </a:pPr>
            <a:r>
              <a:rPr lang="es-CL" sz="900" dirty="0" smtClean="0">
                <a:solidFill>
                  <a:schemeClr val="dk1"/>
                </a:solidFill>
                <a:latin typeface="Quicksand SemiBold"/>
                <a:ea typeface="Quicksand SemiBold"/>
                <a:cs typeface="Quicksand SemiBold"/>
                <a:sym typeface="Quicksand SemiBold"/>
              </a:rPr>
              <a:t>Quien y como determina medidas resguardo</a:t>
            </a:r>
          </a:p>
          <a:p>
            <a:pPr marL="171450" lvl="0" indent="-171450" rtl="0">
              <a:lnSpc>
                <a:spcPct val="115000"/>
              </a:lnSpc>
              <a:spcBef>
                <a:spcPts val="0"/>
              </a:spcBef>
              <a:spcAft>
                <a:spcPts val="0"/>
              </a:spcAft>
              <a:buFont typeface="Arial" panose="020B0604020202020204" pitchFamily="34" charset="0"/>
              <a:buChar char="•"/>
            </a:pPr>
            <a:r>
              <a:rPr lang="es-CL" sz="900" dirty="0" smtClean="0">
                <a:solidFill>
                  <a:schemeClr val="dk1"/>
                </a:solidFill>
                <a:latin typeface="Quicksand SemiBold"/>
                <a:ea typeface="Quicksand SemiBold"/>
                <a:cs typeface="Quicksand SemiBold"/>
                <a:sym typeface="Quicksand SemiBold"/>
              </a:rPr>
              <a:t>Que hacer post cierre con trabajadores</a:t>
            </a:r>
          </a:p>
          <a:p>
            <a:pPr marL="171450" lvl="0" indent="-171450" rtl="0">
              <a:lnSpc>
                <a:spcPct val="115000"/>
              </a:lnSpc>
              <a:spcBef>
                <a:spcPts val="0"/>
              </a:spcBef>
              <a:spcAft>
                <a:spcPts val="0"/>
              </a:spcAft>
              <a:buFont typeface="Arial" panose="020B0604020202020204" pitchFamily="34" charset="0"/>
              <a:buChar char="•"/>
            </a:pPr>
            <a:r>
              <a:rPr lang="es-CL" sz="900" dirty="0" smtClean="0">
                <a:solidFill>
                  <a:schemeClr val="dk1"/>
                </a:solidFill>
                <a:latin typeface="Quicksand SemiBold"/>
                <a:ea typeface="Quicksand SemiBold"/>
                <a:cs typeface="Quicksand SemiBold"/>
                <a:sym typeface="Quicksand SemiBold"/>
              </a:rPr>
              <a:t>Hacer seguimiento a los hechos denunciados</a:t>
            </a:r>
          </a:p>
          <a:p>
            <a:pPr marL="171450" lvl="0" indent="-171450" rtl="0">
              <a:lnSpc>
                <a:spcPct val="115000"/>
              </a:lnSpc>
              <a:spcBef>
                <a:spcPts val="0"/>
              </a:spcBef>
              <a:spcAft>
                <a:spcPts val="0"/>
              </a:spcAft>
              <a:buFont typeface="Arial" panose="020B0604020202020204" pitchFamily="34" charset="0"/>
              <a:buChar char="•"/>
            </a:pPr>
            <a:r>
              <a:rPr lang="es-CL" sz="900" dirty="0" smtClean="0">
                <a:solidFill>
                  <a:schemeClr val="dk1"/>
                </a:solidFill>
                <a:latin typeface="Quicksand SemiBold"/>
                <a:ea typeface="Quicksand SemiBold"/>
                <a:cs typeface="Quicksand SemiBold"/>
                <a:sym typeface="Quicksand SemiBold"/>
              </a:rPr>
              <a:t>Quien administra información recopilada</a:t>
            </a:r>
          </a:p>
          <a:p>
            <a:pPr marL="171450" lvl="0" indent="-171450" rtl="0">
              <a:lnSpc>
                <a:spcPct val="115000"/>
              </a:lnSpc>
              <a:spcBef>
                <a:spcPts val="0"/>
              </a:spcBef>
              <a:spcAft>
                <a:spcPts val="0"/>
              </a:spcAft>
              <a:buFont typeface="Arial" panose="020B0604020202020204" pitchFamily="34" charset="0"/>
              <a:buChar char="•"/>
            </a:pPr>
            <a:r>
              <a:rPr lang="es-CL" sz="900" dirty="0" smtClean="0">
                <a:solidFill>
                  <a:schemeClr val="dk1"/>
                </a:solidFill>
                <a:latin typeface="Quicksand SemiBold"/>
                <a:ea typeface="Quicksand SemiBold"/>
                <a:cs typeface="Quicksand SemiBold"/>
                <a:sym typeface="Quicksand SemiBold"/>
              </a:rPr>
              <a:t>Que uso le vamos a dar</a:t>
            </a:r>
            <a:endParaRPr lang="en" sz="900" dirty="0" smtClean="0">
              <a:solidFill>
                <a:schemeClr val="dk1"/>
              </a:solidFill>
              <a:latin typeface="Quicksand SemiBold"/>
              <a:ea typeface="Quicksand SemiBold"/>
              <a:cs typeface="Quicksand SemiBold"/>
              <a:sym typeface="Quicksand SemiBold"/>
            </a:endParaRPr>
          </a:p>
          <a:p>
            <a:pPr marL="171450" lvl="0" indent="-171450" rtl="0">
              <a:lnSpc>
                <a:spcPct val="115000"/>
              </a:lnSpc>
              <a:spcBef>
                <a:spcPts val="0"/>
              </a:spcBef>
              <a:spcAft>
                <a:spcPts val="0"/>
              </a:spcAft>
              <a:buFont typeface="Arial" panose="020B0604020202020204" pitchFamily="34" charset="0"/>
              <a:buChar char="•"/>
            </a:pPr>
            <a:endParaRPr lang="en" sz="900" dirty="0" smtClean="0">
              <a:solidFill>
                <a:schemeClr val="dk1"/>
              </a:solidFill>
              <a:latin typeface="Quicksand SemiBold"/>
              <a:ea typeface="Quicksand SemiBold"/>
              <a:cs typeface="Quicksand SemiBold"/>
              <a:sym typeface="Quicksand SemiBold"/>
            </a:endParaRPr>
          </a:p>
          <a:p>
            <a:pPr marL="171450" lvl="0" indent="-171450" rtl="0">
              <a:lnSpc>
                <a:spcPct val="115000"/>
              </a:lnSpc>
              <a:spcBef>
                <a:spcPts val="0"/>
              </a:spcBef>
              <a:spcAft>
                <a:spcPts val="0"/>
              </a:spcAft>
              <a:buFont typeface="Arial" panose="020B0604020202020204" pitchFamily="34" charset="0"/>
              <a:buChar char="•"/>
            </a:pPr>
            <a:endParaRPr sz="900" dirty="0">
              <a:solidFill>
                <a:schemeClr val="dk1"/>
              </a:solidFill>
              <a:latin typeface="Quicksand SemiBold"/>
              <a:ea typeface="Quicksand SemiBold"/>
              <a:cs typeface="Quicksand SemiBold"/>
              <a:sym typeface="Quicksand SemiBold"/>
            </a:endParaRPr>
          </a:p>
        </p:txBody>
      </p:sp>
      <p:cxnSp>
        <p:nvCxnSpPr>
          <p:cNvPr id="15" name="Conector recto 14"/>
          <p:cNvCxnSpPr/>
          <p:nvPr/>
        </p:nvCxnSpPr>
        <p:spPr>
          <a:xfrm>
            <a:off x="4578083" y="2942705"/>
            <a:ext cx="1180344" cy="0"/>
          </a:xfrm>
          <a:prstGeom prst="line">
            <a:avLst/>
          </a:prstGeom>
        </p:spPr>
        <p:style>
          <a:lnRef idx="1">
            <a:schemeClr val="accent4"/>
          </a:lnRef>
          <a:fillRef idx="0">
            <a:schemeClr val="accent4"/>
          </a:fillRef>
          <a:effectRef idx="0">
            <a:schemeClr val="accent4"/>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62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25" grpId="0"/>
      <p:bldP spid="38" grpId="0"/>
      <p:bldP spid="4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9372"/>
        <p:cNvGrpSpPr/>
        <p:nvPr/>
      </p:nvGrpSpPr>
      <p:grpSpPr>
        <a:xfrm>
          <a:off x="0" y="0"/>
          <a:ext cx="0" cy="0"/>
          <a:chOff x="0" y="0"/>
          <a:chExt cx="0" cy="0"/>
        </a:xfrm>
      </p:grpSpPr>
      <p:sp>
        <p:nvSpPr>
          <p:cNvPr id="19373" name="Google Shape;19373;p53"/>
          <p:cNvSpPr txBox="1">
            <a:spLocks noGrp="1"/>
          </p:cNvSpPr>
          <p:nvPr>
            <p:ph type="title"/>
          </p:nvPr>
        </p:nvSpPr>
        <p:spPr>
          <a:xfrm>
            <a:off x="573209" y="930689"/>
            <a:ext cx="39600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dirty="0" smtClean="0"/>
              <a:t>2-3 días</a:t>
            </a:r>
            <a:endParaRPr sz="3200" dirty="0"/>
          </a:p>
        </p:txBody>
      </p:sp>
      <p:sp>
        <p:nvSpPr>
          <p:cNvPr id="19374" name="Google Shape;19374;p53"/>
          <p:cNvSpPr txBox="1">
            <a:spLocks noGrp="1"/>
          </p:cNvSpPr>
          <p:nvPr>
            <p:ph type="title" idx="2"/>
          </p:nvPr>
        </p:nvSpPr>
        <p:spPr>
          <a:xfrm>
            <a:off x="604741" y="2018702"/>
            <a:ext cx="39600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dirty="0" smtClean="0"/>
              <a:t>30 días</a:t>
            </a:r>
            <a:endParaRPr sz="3200" dirty="0"/>
          </a:p>
        </p:txBody>
      </p:sp>
      <p:sp>
        <p:nvSpPr>
          <p:cNvPr id="19375" name="Google Shape;19375;p53"/>
          <p:cNvSpPr txBox="1">
            <a:spLocks noGrp="1"/>
          </p:cNvSpPr>
          <p:nvPr>
            <p:ph type="subTitle" idx="3"/>
          </p:nvPr>
        </p:nvSpPr>
        <p:spPr>
          <a:xfrm>
            <a:off x="573209" y="2708898"/>
            <a:ext cx="3960000" cy="44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CL" dirty="0" smtClean="0"/>
              <a:t>Para</a:t>
            </a:r>
            <a:r>
              <a:rPr lang="en" dirty="0"/>
              <a:t> </a:t>
            </a:r>
            <a:r>
              <a:rPr lang="en" dirty="0" smtClean="0"/>
              <a:t>terminar el proceso y enviar a DT</a:t>
            </a:r>
            <a:endParaRPr dirty="0"/>
          </a:p>
        </p:txBody>
      </p:sp>
      <p:sp>
        <p:nvSpPr>
          <p:cNvPr id="19376" name="Google Shape;19376;p53"/>
          <p:cNvSpPr txBox="1">
            <a:spLocks noGrp="1"/>
          </p:cNvSpPr>
          <p:nvPr>
            <p:ph type="subTitle" idx="5"/>
          </p:nvPr>
        </p:nvSpPr>
        <p:spPr>
          <a:xfrm>
            <a:off x="604741" y="3973089"/>
            <a:ext cx="3960000" cy="44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CL" dirty="0" smtClean="0"/>
              <a:t>Aplicar</a:t>
            </a:r>
            <a:r>
              <a:rPr lang="en" dirty="0" smtClean="0"/>
              <a:t> medida o sanción /corresponde</a:t>
            </a:r>
            <a:endParaRPr dirty="0"/>
          </a:p>
        </p:txBody>
      </p:sp>
      <p:sp>
        <p:nvSpPr>
          <p:cNvPr id="19377" name="Google Shape;19377;p53"/>
          <p:cNvSpPr txBox="1">
            <a:spLocks noGrp="1"/>
          </p:cNvSpPr>
          <p:nvPr>
            <p:ph type="subTitle" idx="1"/>
          </p:nvPr>
        </p:nvSpPr>
        <p:spPr>
          <a:xfrm>
            <a:off x="604741" y="1575088"/>
            <a:ext cx="3960000" cy="44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CL" dirty="0" smtClean="0"/>
              <a:t>D</a:t>
            </a:r>
            <a:r>
              <a:rPr lang="en" dirty="0" smtClean="0"/>
              <a:t>ecide si es interna o investiga DT</a:t>
            </a:r>
            <a:endParaRPr dirty="0"/>
          </a:p>
        </p:txBody>
      </p:sp>
      <p:sp>
        <p:nvSpPr>
          <p:cNvPr id="19378" name="Google Shape;19378;p53"/>
          <p:cNvSpPr txBox="1">
            <a:spLocks noGrp="1"/>
          </p:cNvSpPr>
          <p:nvPr>
            <p:ph type="title" idx="4"/>
          </p:nvPr>
        </p:nvSpPr>
        <p:spPr>
          <a:xfrm>
            <a:off x="604741" y="3340963"/>
            <a:ext cx="39600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smtClean="0"/>
              <a:t>15 días</a:t>
            </a:r>
            <a:endParaRPr sz="3600" dirty="0"/>
          </a:p>
        </p:txBody>
      </p:sp>
      <p:pic>
        <p:nvPicPr>
          <p:cNvPr id="19379" name="Google Shape;19379;p53"/>
          <p:cNvPicPr preferRelativeResize="0">
            <a:picLocks noGrp="1"/>
          </p:cNvPicPr>
          <p:nvPr>
            <p:ph type="pic" idx="6"/>
          </p:nvPr>
        </p:nvPicPr>
        <p:blipFill rotWithShape="1">
          <a:blip r:embed="rId3">
            <a:alphaModFix/>
          </a:blip>
          <a:srcRect l="15691" r="23794"/>
          <a:stretch/>
        </p:blipFill>
        <p:spPr>
          <a:xfrm>
            <a:off x="4978900" y="923516"/>
            <a:ext cx="3450000" cy="3799800"/>
          </a:xfrm>
          <a:prstGeom prst="round2SameRect">
            <a:avLst>
              <a:gd name="adj1" fmla="val 16667"/>
              <a:gd name="adj2" fmla="val 0"/>
            </a:avLst>
          </a:prstGeom>
        </p:spPr>
      </p:pic>
      <p:sp>
        <p:nvSpPr>
          <p:cNvPr id="19380" name="Google Shape;19380;p53"/>
          <p:cNvSpPr/>
          <p:nvPr/>
        </p:nvSpPr>
        <p:spPr>
          <a:xfrm rot="1546257" flipH="1">
            <a:off x="7540933" y="3940255"/>
            <a:ext cx="1673990" cy="1713601"/>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9163;p43"/>
          <p:cNvSpPr txBox="1">
            <a:spLocks/>
          </p:cNvSpPr>
          <p:nvPr/>
        </p:nvSpPr>
        <p:spPr>
          <a:xfrm>
            <a:off x="-452334" y="24648"/>
            <a:ext cx="7704000" cy="9028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6000"/>
              <a:buFont typeface="Yusei Magic"/>
              <a:buNone/>
              <a:defRPr sz="4500" b="0" i="0" u="none" strike="noStrike" cap="none">
                <a:solidFill>
                  <a:schemeClr val="dk1"/>
                </a:solidFill>
                <a:latin typeface="Yusei Magic"/>
                <a:ea typeface="Yusei Magic"/>
                <a:cs typeface="Yusei Magic"/>
                <a:sym typeface="Yusei Magic"/>
              </a:defRPr>
            </a:lvl1pPr>
            <a:lvl2pPr marR="0" lvl="1"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pPr algn="ctr"/>
            <a:r>
              <a:rPr lang="es-CL" dirty="0" smtClean="0"/>
              <a:t>Plazos importantes</a:t>
            </a:r>
            <a:endParaRPr lang="es-CL" dirty="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9328"/>
        <p:cNvGrpSpPr/>
        <p:nvPr/>
      </p:nvGrpSpPr>
      <p:grpSpPr>
        <a:xfrm>
          <a:off x="0" y="0"/>
          <a:ext cx="0" cy="0"/>
          <a:chOff x="0" y="0"/>
          <a:chExt cx="0" cy="0"/>
        </a:xfrm>
      </p:grpSpPr>
      <p:sp>
        <p:nvSpPr>
          <p:cNvPr id="19329" name="Google Shape;19329;p51"/>
          <p:cNvSpPr txBox="1">
            <a:spLocks noGrp="1"/>
          </p:cNvSpPr>
          <p:nvPr>
            <p:ph type="title"/>
          </p:nvPr>
        </p:nvSpPr>
        <p:spPr>
          <a:xfrm>
            <a:off x="509526" y="1007852"/>
            <a:ext cx="4334168" cy="988964"/>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CL" dirty="0" smtClean="0"/>
              <a:t>Canal de denuncia</a:t>
            </a:r>
            <a:endParaRPr dirty="0"/>
          </a:p>
        </p:txBody>
      </p:sp>
      <p:sp>
        <p:nvSpPr>
          <p:cNvPr id="19330" name="Google Shape;19330;p51"/>
          <p:cNvSpPr txBox="1">
            <a:spLocks noGrp="1"/>
          </p:cNvSpPr>
          <p:nvPr>
            <p:ph type="subTitle" idx="1"/>
          </p:nvPr>
        </p:nvSpPr>
        <p:spPr>
          <a:xfrm>
            <a:off x="542851" y="1996815"/>
            <a:ext cx="4005364" cy="273284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Puede ser interno (contratando un sistema)</a:t>
            </a:r>
          </a:p>
          <a:p>
            <a:pPr marL="0" lvl="0" indent="0" algn="l" rtl="0">
              <a:spcBef>
                <a:spcPts val="0"/>
              </a:spcBef>
              <a:spcAft>
                <a:spcPts val="0"/>
              </a:spcAft>
              <a:buNone/>
            </a:pPr>
            <a:r>
              <a:rPr lang="en" dirty="0" smtClean="0"/>
              <a:t>o por portal MI DT</a:t>
            </a:r>
          </a:p>
          <a:p>
            <a:pPr marL="0" lvl="0" indent="0" algn="l" rtl="0">
              <a:spcBef>
                <a:spcPts val="0"/>
              </a:spcBef>
              <a:spcAft>
                <a:spcPts val="0"/>
              </a:spcAft>
              <a:buNone/>
            </a:pPr>
            <a:endParaRPr lang="en" dirty="0" smtClean="0"/>
          </a:p>
          <a:p>
            <a:pPr marL="0" lvl="0" indent="0" algn="l" rtl="0">
              <a:spcBef>
                <a:spcPts val="0"/>
              </a:spcBef>
              <a:spcAft>
                <a:spcPts val="0"/>
              </a:spcAft>
              <a:buNone/>
            </a:pPr>
            <a:r>
              <a:rPr lang="en" dirty="0" smtClean="0"/>
              <a:t>Que debe tener el canal:</a:t>
            </a:r>
          </a:p>
          <a:p>
            <a:pPr marL="285750" indent="-285750">
              <a:buFont typeface="Wingdings" panose="05000000000000000000" pitchFamily="2" charset="2"/>
              <a:buChar char="§"/>
            </a:pPr>
            <a:r>
              <a:rPr lang="es-CL" dirty="0" smtClean="0"/>
              <a:t>Formulario con fecha del hecho</a:t>
            </a:r>
          </a:p>
          <a:p>
            <a:pPr marL="285750" indent="-285750">
              <a:buFont typeface="Wingdings" panose="05000000000000000000" pitchFamily="2" charset="2"/>
              <a:buChar char="§"/>
            </a:pPr>
            <a:r>
              <a:rPr lang="es-CL" dirty="0" smtClean="0"/>
              <a:t>Descripción del lugar y hora</a:t>
            </a:r>
          </a:p>
          <a:p>
            <a:pPr marL="285750" indent="-285750">
              <a:buFont typeface="Wingdings" panose="05000000000000000000" pitchFamily="2" charset="2"/>
              <a:buChar char="§"/>
            </a:pPr>
            <a:r>
              <a:rPr lang="es-CL" dirty="0" smtClean="0"/>
              <a:t>Involucrados</a:t>
            </a:r>
          </a:p>
          <a:p>
            <a:pPr marL="285750" indent="-285750">
              <a:buFont typeface="Wingdings" panose="05000000000000000000" pitchFamily="2" charset="2"/>
              <a:buChar char="§"/>
            </a:pPr>
            <a:r>
              <a:rPr lang="es-CL" dirty="0" smtClean="0"/>
              <a:t>Adjuntar evidencias</a:t>
            </a:r>
          </a:p>
          <a:p>
            <a:pPr marL="285750" indent="-285750">
              <a:buFont typeface="Wingdings" panose="05000000000000000000" pitchFamily="2" charset="2"/>
              <a:buChar char="§"/>
            </a:pPr>
            <a:r>
              <a:rPr lang="es-CL" dirty="0" smtClean="0"/>
              <a:t>Folio de seguimiento ID-Código</a:t>
            </a:r>
          </a:p>
          <a:p>
            <a:pPr marL="285750" indent="-285750">
              <a:buFont typeface="Wingdings" panose="05000000000000000000" pitchFamily="2" charset="2"/>
              <a:buChar char="§"/>
            </a:pPr>
            <a:r>
              <a:rPr lang="es-CL" dirty="0" smtClean="0"/>
              <a:t>No es exigible que sea canal digital</a:t>
            </a:r>
          </a:p>
          <a:p>
            <a:pPr marL="285750" indent="-285750">
              <a:buFont typeface="Wingdings" panose="05000000000000000000" pitchFamily="2" charset="2"/>
              <a:buChar char="§"/>
            </a:pPr>
            <a:r>
              <a:rPr lang="es-CL" dirty="0" smtClean="0"/>
              <a:t>Seguimiento con plazos y tareas o responsables</a:t>
            </a:r>
            <a:endParaRPr dirty="0"/>
          </a:p>
        </p:txBody>
      </p:sp>
      <p:pic>
        <p:nvPicPr>
          <p:cNvPr id="19331" name="Google Shape;19331;p51"/>
          <p:cNvPicPr preferRelativeResize="0">
            <a:picLocks noGrp="1"/>
          </p:cNvPicPr>
          <p:nvPr>
            <p:ph type="pic" idx="2"/>
          </p:nvPr>
        </p:nvPicPr>
        <p:blipFill rotWithShape="1">
          <a:blip r:embed="rId3">
            <a:alphaModFix/>
          </a:blip>
          <a:srcRect l="19739" r="19745"/>
          <a:stretch/>
        </p:blipFill>
        <p:spPr>
          <a:xfrm>
            <a:off x="4965547" y="394005"/>
            <a:ext cx="3926205" cy="4477540"/>
          </a:xfrm>
          <a:prstGeom prst="round2SameRect">
            <a:avLst>
              <a:gd name="adj1" fmla="val 16667"/>
              <a:gd name="adj2" fmla="val 0"/>
            </a:avLst>
          </a:prstGeom>
        </p:spPr>
      </p:pic>
      <p:pic>
        <p:nvPicPr>
          <p:cNvPr id="2" name="Imagen 1"/>
          <p:cNvPicPr>
            <a:picLocks noChangeAspect="1"/>
          </p:cNvPicPr>
          <p:nvPr/>
        </p:nvPicPr>
        <p:blipFill rotWithShape="1">
          <a:blip r:embed="rId4">
            <a:alphaModFix/>
          </a:blip>
          <a:srcRect l="35327" t="22430" r="35794" b="11111"/>
          <a:stretch/>
        </p:blipFill>
        <p:spPr>
          <a:xfrm>
            <a:off x="4949965" y="387745"/>
            <a:ext cx="3941787" cy="4546409"/>
          </a:xfrm>
          <a:prstGeom prst="round2SameRect">
            <a:avLst>
              <a:gd name="adj1" fmla="val 16667"/>
              <a:gd name="adj2" fmla="val 0"/>
            </a:avLst>
          </a:prstGeom>
        </p:spPr>
      </p:pic>
      <p:sp>
        <p:nvSpPr>
          <p:cNvPr id="19332" name="Google Shape;19332;p51"/>
          <p:cNvSpPr/>
          <p:nvPr/>
        </p:nvSpPr>
        <p:spPr>
          <a:xfrm rot="-644557" flipH="1">
            <a:off x="8186405" y="3652962"/>
            <a:ext cx="1458218" cy="1599220"/>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33" name="Google Shape;19333;p51"/>
          <p:cNvGrpSpPr/>
          <p:nvPr/>
        </p:nvGrpSpPr>
        <p:grpSpPr>
          <a:xfrm>
            <a:off x="4125069" y="113889"/>
            <a:ext cx="1048365" cy="976532"/>
            <a:chOff x="3598900" y="805325"/>
            <a:chExt cx="826200" cy="769650"/>
          </a:xfrm>
        </p:grpSpPr>
        <p:sp>
          <p:nvSpPr>
            <p:cNvPr id="19334" name="Google Shape;19334;p51"/>
            <p:cNvSpPr/>
            <p:nvPr/>
          </p:nvSpPr>
          <p:spPr>
            <a:xfrm>
              <a:off x="3598900" y="805325"/>
              <a:ext cx="826200" cy="769650"/>
            </a:xfrm>
            <a:custGeom>
              <a:avLst/>
              <a:gdLst/>
              <a:ahLst/>
              <a:cxnLst/>
              <a:rect l="l" t="t" r="r" b="b"/>
              <a:pathLst>
                <a:path w="33048" h="30786" extrusionOk="0">
                  <a:moveTo>
                    <a:pt x="16555" y="0"/>
                  </a:moveTo>
                  <a:cubicBezTo>
                    <a:pt x="14734" y="0"/>
                    <a:pt x="12909" y="287"/>
                    <a:pt x="11170" y="830"/>
                  </a:cubicBezTo>
                  <a:cubicBezTo>
                    <a:pt x="10053" y="1178"/>
                    <a:pt x="8969" y="1633"/>
                    <a:pt x="7943" y="2196"/>
                  </a:cubicBezTo>
                  <a:cubicBezTo>
                    <a:pt x="6189" y="3139"/>
                    <a:pt x="4650" y="4413"/>
                    <a:pt x="3393" y="5952"/>
                  </a:cubicBezTo>
                  <a:cubicBezTo>
                    <a:pt x="1423" y="8401"/>
                    <a:pt x="339" y="11512"/>
                    <a:pt x="207" y="14640"/>
                  </a:cubicBezTo>
                  <a:cubicBezTo>
                    <a:pt x="0" y="19662"/>
                    <a:pt x="2110" y="24933"/>
                    <a:pt x="6247" y="27912"/>
                  </a:cubicBezTo>
                  <a:cubicBezTo>
                    <a:pt x="8746" y="29716"/>
                    <a:pt x="11841" y="30568"/>
                    <a:pt x="14919" y="30750"/>
                  </a:cubicBezTo>
                  <a:cubicBezTo>
                    <a:pt x="15329" y="30774"/>
                    <a:pt x="15741" y="30786"/>
                    <a:pt x="16153" y="30786"/>
                  </a:cubicBezTo>
                  <a:cubicBezTo>
                    <a:pt x="19327" y="30786"/>
                    <a:pt x="22511" y="30068"/>
                    <a:pt x="25228" y="28450"/>
                  </a:cubicBezTo>
                  <a:cubicBezTo>
                    <a:pt x="27851" y="26861"/>
                    <a:pt x="29887" y="24445"/>
                    <a:pt x="31004" y="21590"/>
                  </a:cubicBezTo>
                  <a:cubicBezTo>
                    <a:pt x="33047" y="16427"/>
                    <a:pt x="32088" y="9824"/>
                    <a:pt x="28588" y="5505"/>
                  </a:cubicBezTo>
                  <a:cubicBezTo>
                    <a:pt x="26577" y="3023"/>
                    <a:pt x="23706" y="1277"/>
                    <a:pt x="20620" y="499"/>
                  </a:cubicBezTo>
                  <a:cubicBezTo>
                    <a:pt x="19292" y="162"/>
                    <a:pt x="17924" y="0"/>
                    <a:pt x="1655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51"/>
            <p:cNvSpPr/>
            <p:nvPr/>
          </p:nvSpPr>
          <p:spPr>
            <a:xfrm>
              <a:off x="3651425" y="855550"/>
              <a:ext cx="718650" cy="669275"/>
            </a:xfrm>
            <a:custGeom>
              <a:avLst/>
              <a:gdLst/>
              <a:ahLst/>
              <a:cxnLst/>
              <a:rect l="l" t="t" r="r" b="b"/>
              <a:pathLst>
                <a:path w="28746" h="26771" extrusionOk="0">
                  <a:moveTo>
                    <a:pt x="14406" y="0"/>
                  </a:moveTo>
                  <a:cubicBezTo>
                    <a:pt x="12819" y="0"/>
                    <a:pt x="11229" y="251"/>
                    <a:pt x="9715" y="724"/>
                  </a:cubicBezTo>
                  <a:cubicBezTo>
                    <a:pt x="8747" y="1022"/>
                    <a:pt x="7803" y="1420"/>
                    <a:pt x="6910" y="1908"/>
                  </a:cubicBezTo>
                  <a:lnTo>
                    <a:pt x="6910" y="1916"/>
                  </a:lnTo>
                  <a:cubicBezTo>
                    <a:pt x="5387" y="2735"/>
                    <a:pt x="4039" y="3844"/>
                    <a:pt x="2946" y="5184"/>
                  </a:cubicBezTo>
                  <a:cubicBezTo>
                    <a:pt x="1242" y="7302"/>
                    <a:pt x="290" y="10008"/>
                    <a:pt x="183" y="12730"/>
                  </a:cubicBezTo>
                  <a:cubicBezTo>
                    <a:pt x="1" y="17099"/>
                    <a:pt x="1838" y="21683"/>
                    <a:pt x="5437" y="24273"/>
                  </a:cubicBezTo>
                  <a:cubicBezTo>
                    <a:pt x="7613" y="25845"/>
                    <a:pt x="10302" y="26581"/>
                    <a:pt x="12975" y="26739"/>
                  </a:cubicBezTo>
                  <a:cubicBezTo>
                    <a:pt x="13335" y="26760"/>
                    <a:pt x="13697" y="26770"/>
                    <a:pt x="14059" y="26770"/>
                  </a:cubicBezTo>
                  <a:cubicBezTo>
                    <a:pt x="16813" y="26770"/>
                    <a:pt x="19582" y="26148"/>
                    <a:pt x="21944" y="24736"/>
                  </a:cubicBezTo>
                  <a:cubicBezTo>
                    <a:pt x="24228" y="23354"/>
                    <a:pt x="25990" y="21261"/>
                    <a:pt x="26966" y="18779"/>
                  </a:cubicBezTo>
                  <a:cubicBezTo>
                    <a:pt x="28745" y="14286"/>
                    <a:pt x="27910" y="8544"/>
                    <a:pt x="24865" y="4787"/>
                  </a:cubicBezTo>
                  <a:cubicBezTo>
                    <a:pt x="23111" y="2628"/>
                    <a:pt x="20620" y="1113"/>
                    <a:pt x="17931" y="435"/>
                  </a:cubicBezTo>
                  <a:cubicBezTo>
                    <a:pt x="16780" y="141"/>
                    <a:pt x="15594" y="0"/>
                    <a:pt x="14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51"/>
            <p:cNvSpPr/>
            <p:nvPr/>
          </p:nvSpPr>
          <p:spPr>
            <a:xfrm>
              <a:off x="3627450" y="851900"/>
              <a:ext cx="750075" cy="677625"/>
            </a:xfrm>
            <a:custGeom>
              <a:avLst/>
              <a:gdLst/>
              <a:ahLst/>
              <a:cxnLst/>
              <a:rect l="l" t="t" r="r" b="b"/>
              <a:pathLst>
                <a:path w="30003" h="27105" extrusionOk="0">
                  <a:moveTo>
                    <a:pt x="15357" y="363"/>
                  </a:moveTo>
                  <a:cubicBezTo>
                    <a:pt x="18713" y="363"/>
                    <a:pt x="22029" y="1479"/>
                    <a:pt x="24574" y="3874"/>
                  </a:cubicBezTo>
                  <a:cubicBezTo>
                    <a:pt x="28281" y="7357"/>
                    <a:pt x="29539" y="13141"/>
                    <a:pt x="28066" y="17948"/>
                  </a:cubicBezTo>
                  <a:cubicBezTo>
                    <a:pt x="26329" y="23608"/>
                    <a:pt x="20934" y="26661"/>
                    <a:pt x="15225" y="26727"/>
                  </a:cubicBezTo>
                  <a:cubicBezTo>
                    <a:pt x="15150" y="26728"/>
                    <a:pt x="15076" y="26729"/>
                    <a:pt x="15002" y="26729"/>
                  </a:cubicBezTo>
                  <a:cubicBezTo>
                    <a:pt x="12233" y="26729"/>
                    <a:pt x="9378" y="26124"/>
                    <a:pt x="7025" y="24617"/>
                  </a:cubicBezTo>
                  <a:cubicBezTo>
                    <a:pt x="4774" y="23186"/>
                    <a:pt x="3136" y="20952"/>
                    <a:pt x="2209" y="18470"/>
                  </a:cubicBezTo>
                  <a:cubicBezTo>
                    <a:pt x="1175" y="15673"/>
                    <a:pt x="1018" y="12545"/>
                    <a:pt x="1862" y="9674"/>
                  </a:cubicBezTo>
                  <a:cubicBezTo>
                    <a:pt x="2830" y="6422"/>
                    <a:pt x="5031" y="3866"/>
                    <a:pt x="7968" y="2219"/>
                  </a:cubicBezTo>
                  <a:cubicBezTo>
                    <a:pt x="10242" y="1006"/>
                    <a:pt x="12811" y="363"/>
                    <a:pt x="15357" y="363"/>
                  </a:cubicBezTo>
                  <a:close/>
                  <a:moveTo>
                    <a:pt x="15346" y="0"/>
                  </a:moveTo>
                  <a:cubicBezTo>
                    <a:pt x="12738" y="0"/>
                    <a:pt x="10101" y="647"/>
                    <a:pt x="7772" y="1887"/>
                  </a:cubicBezTo>
                  <a:lnTo>
                    <a:pt x="7772" y="1887"/>
                  </a:lnTo>
                  <a:cubicBezTo>
                    <a:pt x="7771" y="1887"/>
                    <a:pt x="7770" y="1888"/>
                    <a:pt x="7770" y="1888"/>
                  </a:cubicBezTo>
                  <a:cubicBezTo>
                    <a:pt x="7770" y="1888"/>
                    <a:pt x="7770" y="1888"/>
                    <a:pt x="7770" y="1888"/>
                  </a:cubicBezTo>
                  <a:lnTo>
                    <a:pt x="7770" y="1888"/>
                  </a:lnTo>
                  <a:cubicBezTo>
                    <a:pt x="7767" y="1890"/>
                    <a:pt x="7764" y="1891"/>
                    <a:pt x="7762" y="1893"/>
                  </a:cubicBezTo>
                  <a:lnTo>
                    <a:pt x="7762" y="1893"/>
                  </a:lnTo>
                  <a:cubicBezTo>
                    <a:pt x="2496" y="4865"/>
                    <a:pt x="1" y="10745"/>
                    <a:pt x="1283" y="16633"/>
                  </a:cubicBezTo>
                  <a:cubicBezTo>
                    <a:pt x="1845" y="19231"/>
                    <a:pt x="3119" y="21705"/>
                    <a:pt x="5047" y="23542"/>
                  </a:cubicBezTo>
                  <a:cubicBezTo>
                    <a:pt x="7157" y="25561"/>
                    <a:pt x="9946" y="26628"/>
                    <a:pt x="12817" y="26976"/>
                  </a:cubicBezTo>
                  <a:cubicBezTo>
                    <a:pt x="13525" y="27061"/>
                    <a:pt x="14239" y="27105"/>
                    <a:pt x="14952" y="27105"/>
                  </a:cubicBezTo>
                  <a:cubicBezTo>
                    <a:pt x="20083" y="27105"/>
                    <a:pt x="25169" y="24864"/>
                    <a:pt x="27603" y="20091"/>
                  </a:cubicBezTo>
                  <a:cubicBezTo>
                    <a:pt x="30002" y="15400"/>
                    <a:pt x="29365" y="9194"/>
                    <a:pt x="26138" y="5032"/>
                  </a:cubicBezTo>
                  <a:cubicBezTo>
                    <a:pt x="23491" y="1606"/>
                    <a:pt x="19455" y="0"/>
                    <a:pt x="15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51"/>
            <p:cNvSpPr/>
            <p:nvPr/>
          </p:nvSpPr>
          <p:spPr>
            <a:xfrm>
              <a:off x="3871325" y="1069325"/>
              <a:ext cx="61050" cy="52150"/>
            </a:xfrm>
            <a:custGeom>
              <a:avLst/>
              <a:gdLst/>
              <a:ahLst/>
              <a:cxnLst/>
              <a:rect l="l" t="t" r="r" b="b"/>
              <a:pathLst>
                <a:path w="2442" h="2086" extrusionOk="0">
                  <a:moveTo>
                    <a:pt x="1390" y="1"/>
                  </a:moveTo>
                  <a:cubicBezTo>
                    <a:pt x="464" y="1"/>
                    <a:pt x="0" y="1118"/>
                    <a:pt x="654" y="1780"/>
                  </a:cubicBezTo>
                  <a:cubicBezTo>
                    <a:pt x="868" y="1991"/>
                    <a:pt x="1129" y="2086"/>
                    <a:pt x="1385" y="2086"/>
                  </a:cubicBezTo>
                  <a:cubicBezTo>
                    <a:pt x="1922" y="2086"/>
                    <a:pt x="2436" y="1671"/>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51"/>
            <p:cNvSpPr/>
            <p:nvPr/>
          </p:nvSpPr>
          <p:spPr>
            <a:xfrm>
              <a:off x="3906275" y="1137175"/>
              <a:ext cx="192400" cy="96025"/>
            </a:xfrm>
            <a:custGeom>
              <a:avLst/>
              <a:gdLst/>
              <a:ahLst/>
              <a:cxnLst/>
              <a:rect l="l" t="t" r="r" b="b"/>
              <a:pathLst>
                <a:path w="7696" h="3841" fill="none" extrusionOk="0">
                  <a:moveTo>
                    <a:pt x="7696" y="2872"/>
                  </a:moveTo>
                  <a:cubicBezTo>
                    <a:pt x="6835" y="1076"/>
                    <a:pt x="4626" y="1"/>
                    <a:pt x="2682" y="547"/>
                  </a:cubicBezTo>
                  <a:cubicBezTo>
                    <a:pt x="1234" y="961"/>
                    <a:pt x="75" y="2318"/>
                    <a:pt x="1" y="3840"/>
                  </a:cubicBezTo>
                </a:path>
              </a:pathLst>
            </a:custGeom>
            <a:solidFill>
              <a:schemeClr val="dk1"/>
            </a:solidFill>
            <a:ln w="1427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51"/>
            <p:cNvSpPr/>
            <p:nvPr/>
          </p:nvSpPr>
          <p:spPr>
            <a:xfrm>
              <a:off x="3828100" y="1132825"/>
              <a:ext cx="79025" cy="40125"/>
            </a:xfrm>
            <a:custGeom>
              <a:avLst/>
              <a:gdLst/>
              <a:ahLst/>
              <a:cxnLst/>
              <a:rect l="l" t="t" r="r" b="b"/>
              <a:pathLst>
                <a:path w="3161" h="1605" extrusionOk="0">
                  <a:moveTo>
                    <a:pt x="1815" y="1"/>
                  </a:moveTo>
                  <a:cubicBezTo>
                    <a:pt x="1714" y="1"/>
                    <a:pt x="1611" y="6"/>
                    <a:pt x="1506" y="18"/>
                  </a:cubicBezTo>
                  <a:cubicBezTo>
                    <a:pt x="654" y="100"/>
                    <a:pt x="0" y="522"/>
                    <a:pt x="41" y="953"/>
                  </a:cubicBezTo>
                  <a:cubicBezTo>
                    <a:pt x="85" y="1340"/>
                    <a:pt x="651" y="1604"/>
                    <a:pt x="1369" y="1604"/>
                  </a:cubicBezTo>
                  <a:cubicBezTo>
                    <a:pt x="1465" y="1604"/>
                    <a:pt x="1563" y="1599"/>
                    <a:pt x="1663" y="1590"/>
                  </a:cubicBezTo>
                  <a:cubicBezTo>
                    <a:pt x="2507" y="1507"/>
                    <a:pt x="3161" y="1085"/>
                    <a:pt x="3119" y="646"/>
                  </a:cubicBezTo>
                  <a:cubicBezTo>
                    <a:pt x="3083" y="270"/>
                    <a:pt x="2520" y="1"/>
                    <a:pt x="1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51"/>
            <p:cNvSpPr/>
            <p:nvPr/>
          </p:nvSpPr>
          <p:spPr>
            <a:xfrm>
              <a:off x="4065975" y="1097300"/>
              <a:ext cx="79050" cy="40125"/>
            </a:xfrm>
            <a:custGeom>
              <a:avLst/>
              <a:gdLst/>
              <a:ahLst/>
              <a:cxnLst/>
              <a:rect l="l" t="t" r="r" b="b"/>
              <a:pathLst>
                <a:path w="3162" h="1605" extrusionOk="0">
                  <a:moveTo>
                    <a:pt x="1793" y="1"/>
                  </a:moveTo>
                  <a:cubicBezTo>
                    <a:pt x="1697" y="1"/>
                    <a:pt x="1598" y="6"/>
                    <a:pt x="1498" y="15"/>
                  </a:cubicBezTo>
                  <a:cubicBezTo>
                    <a:pt x="654" y="98"/>
                    <a:pt x="0" y="520"/>
                    <a:pt x="42" y="959"/>
                  </a:cubicBezTo>
                  <a:cubicBezTo>
                    <a:pt x="85" y="1335"/>
                    <a:pt x="642" y="1604"/>
                    <a:pt x="1352" y="1604"/>
                  </a:cubicBezTo>
                  <a:cubicBezTo>
                    <a:pt x="1453" y="1604"/>
                    <a:pt x="1557" y="1599"/>
                    <a:pt x="1663" y="1588"/>
                  </a:cubicBezTo>
                  <a:cubicBezTo>
                    <a:pt x="2507" y="1505"/>
                    <a:pt x="3161" y="1083"/>
                    <a:pt x="3120" y="653"/>
                  </a:cubicBezTo>
                  <a:lnTo>
                    <a:pt x="3120" y="644"/>
                  </a:lnTo>
                  <a:cubicBezTo>
                    <a:pt x="3083" y="265"/>
                    <a:pt x="2512" y="1"/>
                    <a:pt x="17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51"/>
            <p:cNvSpPr/>
            <p:nvPr/>
          </p:nvSpPr>
          <p:spPr>
            <a:xfrm>
              <a:off x="4016125" y="1043475"/>
              <a:ext cx="61050" cy="52150"/>
            </a:xfrm>
            <a:custGeom>
              <a:avLst/>
              <a:gdLst/>
              <a:ahLst/>
              <a:cxnLst/>
              <a:rect l="l" t="t" r="r" b="b"/>
              <a:pathLst>
                <a:path w="2442" h="2086" extrusionOk="0">
                  <a:moveTo>
                    <a:pt x="1390" y="1"/>
                  </a:moveTo>
                  <a:cubicBezTo>
                    <a:pt x="464" y="1"/>
                    <a:pt x="0" y="1118"/>
                    <a:pt x="654" y="1780"/>
                  </a:cubicBezTo>
                  <a:cubicBezTo>
                    <a:pt x="868" y="1991"/>
                    <a:pt x="1129" y="2085"/>
                    <a:pt x="1385" y="2085"/>
                  </a:cubicBezTo>
                  <a:cubicBezTo>
                    <a:pt x="1922" y="2085"/>
                    <a:pt x="2436" y="1670"/>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9423"/>
        <p:cNvGrpSpPr/>
        <p:nvPr/>
      </p:nvGrpSpPr>
      <p:grpSpPr>
        <a:xfrm>
          <a:off x="0" y="0"/>
          <a:ext cx="0" cy="0"/>
          <a:chOff x="0" y="0"/>
          <a:chExt cx="0" cy="0"/>
        </a:xfrm>
      </p:grpSpPr>
      <p:sp>
        <p:nvSpPr>
          <p:cNvPr id="19424" name="Google Shape;19424;p56"/>
          <p:cNvSpPr txBox="1">
            <a:spLocks noGrp="1"/>
          </p:cNvSpPr>
          <p:nvPr>
            <p:ph type="title"/>
          </p:nvPr>
        </p:nvSpPr>
        <p:spPr>
          <a:xfrm>
            <a:off x="3829697" y="1154910"/>
            <a:ext cx="5314303"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Preguntas frecuentes</a:t>
            </a:r>
            <a:endParaRPr dirty="0"/>
          </a:p>
        </p:txBody>
      </p:sp>
      <p:sp>
        <p:nvSpPr>
          <p:cNvPr id="19425" name="Google Shape;19425;p56"/>
          <p:cNvSpPr txBox="1">
            <a:spLocks noGrp="1"/>
          </p:cNvSpPr>
          <p:nvPr>
            <p:ph type="subTitle" idx="1"/>
          </p:nvPr>
        </p:nvSpPr>
        <p:spPr>
          <a:xfrm>
            <a:off x="3821284" y="1898145"/>
            <a:ext cx="4757351" cy="2889986"/>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dirty="0" smtClean="0"/>
              <a:t>¿</a:t>
            </a:r>
            <a:r>
              <a:rPr lang="es-CL" b="1" dirty="0" smtClean="0"/>
              <a:t>Puede</a:t>
            </a:r>
            <a:r>
              <a:rPr lang="en" b="1" dirty="0" smtClean="0"/>
              <a:t> ser anónima la denuncia?</a:t>
            </a:r>
          </a:p>
          <a:p>
            <a:pPr marL="0" lvl="0" indent="0" algn="l" rtl="0">
              <a:spcBef>
                <a:spcPts val="0"/>
              </a:spcBef>
              <a:spcAft>
                <a:spcPts val="0"/>
              </a:spcAft>
              <a:buNone/>
            </a:pPr>
            <a:r>
              <a:rPr lang="en" sz="1200" dirty="0" smtClean="0"/>
              <a:t>No, porque la empresa debe proteger y resguardar la seguridad del denunciante. Al ser anónima no se sabe quien es.</a:t>
            </a:r>
          </a:p>
          <a:p>
            <a:pPr marL="0" lvl="0" indent="0" algn="l" rtl="0">
              <a:spcBef>
                <a:spcPts val="0"/>
              </a:spcBef>
              <a:spcAft>
                <a:spcPts val="0"/>
              </a:spcAft>
              <a:buNone/>
            </a:pPr>
            <a:endParaRPr lang="en" sz="1200" dirty="0" smtClean="0"/>
          </a:p>
          <a:p>
            <a:pPr marL="0" lvl="0" indent="0" algn="l" rtl="0">
              <a:spcBef>
                <a:spcPts val="0"/>
              </a:spcBef>
              <a:spcAft>
                <a:spcPts val="0"/>
              </a:spcAft>
              <a:buNone/>
            </a:pPr>
            <a:r>
              <a:rPr lang="en" b="1" dirty="0"/>
              <a:t>¿Puede investigar la misma empresa?</a:t>
            </a:r>
          </a:p>
          <a:p>
            <a:pPr marL="0" lvl="0" indent="0" algn="l" rtl="0">
              <a:spcBef>
                <a:spcPts val="0"/>
              </a:spcBef>
              <a:spcAft>
                <a:spcPts val="0"/>
              </a:spcAft>
              <a:buNone/>
            </a:pPr>
            <a:r>
              <a:rPr lang="en" sz="1200" dirty="0" smtClean="0"/>
              <a:t>Si, pero debe cumplir requisitos:</a:t>
            </a:r>
          </a:p>
          <a:p>
            <a:pPr marL="0" lvl="0" indent="0" algn="l" rtl="0">
              <a:spcBef>
                <a:spcPts val="0"/>
              </a:spcBef>
              <a:spcAft>
                <a:spcPts val="0"/>
              </a:spcAft>
              <a:buNone/>
            </a:pPr>
            <a:r>
              <a:rPr lang="en" sz="1200" dirty="0" smtClean="0"/>
              <a:t>Saber de acoso, perspectiva de género y derecho fundamental.</a:t>
            </a:r>
          </a:p>
          <a:p>
            <a:pPr marL="0" lvl="0" indent="0" algn="l" rtl="0">
              <a:spcBef>
                <a:spcPts val="0"/>
              </a:spcBef>
              <a:spcAft>
                <a:spcPts val="0"/>
              </a:spcAft>
              <a:buNone/>
            </a:pPr>
            <a:r>
              <a:rPr lang="en" sz="1200" dirty="0" smtClean="0"/>
              <a:t>Debe tener idoneidad y acreditar los conocimientos.</a:t>
            </a:r>
          </a:p>
          <a:p>
            <a:pPr marL="0" lvl="0" indent="0" algn="l" rtl="0">
              <a:spcBef>
                <a:spcPts val="0"/>
              </a:spcBef>
              <a:spcAft>
                <a:spcPts val="0"/>
              </a:spcAft>
              <a:buNone/>
            </a:pPr>
            <a:r>
              <a:rPr lang="en" sz="1200" dirty="0" smtClean="0"/>
              <a:t>Hay que capacitar a todas las personas.</a:t>
            </a:r>
          </a:p>
          <a:p>
            <a:pPr marL="0" lvl="0" indent="0" algn="l" rtl="0">
              <a:spcBef>
                <a:spcPts val="0"/>
              </a:spcBef>
              <a:spcAft>
                <a:spcPts val="0"/>
              </a:spcAft>
              <a:buNone/>
            </a:pPr>
            <a:endParaRPr lang="en" sz="1200" dirty="0"/>
          </a:p>
          <a:p>
            <a:pPr marL="0" lvl="0" indent="0" algn="l" rtl="0">
              <a:spcBef>
                <a:spcPts val="0"/>
              </a:spcBef>
              <a:spcAft>
                <a:spcPts val="0"/>
              </a:spcAft>
              <a:buNone/>
            </a:pPr>
            <a:r>
              <a:rPr lang="en" b="1" dirty="0" smtClean="0"/>
              <a:t>¿Que plazo hay para capacitar a los trabajadores?</a:t>
            </a:r>
          </a:p>
          <a:p>
            <a:pPr marL="0" lvl="0" indent="0" algn="l" rtl="0">
              <a:spcBef>
                <a:spcPts val="0"/>
              </a:spcBef>
              <a:spcAft>
                <a:spcPts val="0"/>
              </a:spcAft>
              <a:buNone/>
            </a:pPr>
            <a:r>
              <a:rPr lang="en" sz="1200" dirty="0" smtClean="0"/>
              <a:t>Se deben actualizar los reglamentos internos antes del 01 de agosto 24. Semestralmente deben estar listas a esa fecha.</a:t>
            </a:r>
          </a:p>
          <a:p>
            <a:pPr marL="0" lvl="0" indent="0" algn="l" rtl="0">
              <a:spcBef>
                <a:spcPts val="0"/>
              </a:spcBef>
              <a:spcAft>
                <a:spcPts val="0"/>
              </a:spcAft>
              <a:buNone/>
            </a:pPr>
            <a:endParaRPr sz="1200" dirty="0"/>
          </a:p>
        </p:txBody>
      </p:sp>
      <p:grpSp>
        <p:nvGrpSpPr>
          <p:cNvPr id="19426" name="Google Shape;19426;p56"/>
          <p:cNvGrpSpPr/>
          <p:nvPr/>
        </p:nvGrpSpPr>
        <p:grpSpPr>
          <a:xfrm>
            <a:off x="1068079" y="1042639"/>
            <a:ext cx="2426069" cy="2875882"/>
            <a:chOff x="1480818" y="687275"/>
            <a:chExt cx="2377800" cy="2946600"/>
          </a:xfrm>
        </p:grpSpPr>
        <p:sp>
          <p:nvSpPr>
            <p:cNvPr id="19427" name="Google Shape;19427;p56"/>
            <p:cNvSpPr/>
            <p:nvPr/>
          </p:nvSpPr>
          <p:spPr>
            <a:xfrm rot="10800000" flipH="1">
              <a:off x="1480818" y="687275"/>
              <a:ext cx="2377800" cy="2946600"/>
            </a:xfrm>
            <a:prstGeom prst="roundRect">
              <a:avLst>
                <a:gd name="adj" fmla="val 7446"/>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56"/>
            <p:cNvSpPr/>
            <p:nvPr/>
          </p:nvSpPr>
          <p:spPr>
            <a:xfrm>
              <a:off x="2334315" y="788552"/>
              <a:ext cx="670800" cy="672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0" name="Google Shape;19430;p56"/>
          <p:cNvGrpSpPr/>
          <p:nvPr/>
        </p:nvGrpSpPr>
        <p:grpSpPr>
          <a:xfrm>
            <a:off x="3128820" y="67288"/>
            <a:ext cx="938141" cy="1184535"/>
            <a:chOff x="246026" y="2141690"/>
            <a:chExt cx="938141" cy="1184535"/>
          </a:xfrm>
        </p:grpSpPr>
        <p:sp>
          <p:nvSpPr>
            <p:cNvPr id="19431" name="Google Shape;19431;p56"/>
            <p:cNvSpPr/>
            <p:nvPr/>
          </p:nvSpPr>
          <p:spPr>
            <a:xfrm>
              <a:off x="246026" y="2141690"/>
              <a:ext cx="938141" cy="1184535"/>
            </a:xfrm>
            <a:custGeom>
              <a:avLst/>
              <a:gdLst/>
              <a:ahLst/>
              <a:cxnLst/>
              <a:rect l="l" t="t" r="r" b="b"/>
              <a:pathLst>
                <a:path w="22350" h="28220" extrusionOk="0">
                  <a:moveTo>
                    <a:pt x="5695" y="0"/>
                  </a:moveTo>
                  <a:cubicBezTo>
                    <a:pt x="5154" y="0"/>
                    <a:pt x="4604" y="130"/>
                    <a:pt x="4055" y="410"/>
                  </a:cubicBezTo>
                  <a:cubicBezTo>
                    <a:pt x="564" y="2198"/>
                    <a:pt x="3857" y="10944"/>
                    <a:pt x="3940" y="11134"/>
                  </a:cubicBezTo>
                  <a:cubicBezTo>
                    <a:pt x="3385" y="11415"/>
                    <a:pt x="3071" y="11548"/>
                    <a:pt x="2607" y="11953"/>
                  </a:cubicBezTo>
                  <a:cubicBezTo>
                    <a:pt x="1441" y="12971"/>
                    <a:pt x="613" y="14841"/>
                    <a:pt x="1399" y="17877"/>
                  </a:cubicBezTo>
                  <a:cubicBezTo>
                    <a:pt x="1532" y="18365"/>
                    <a:pt x="1697" y="18837"/>
                    <a:pt x="1896" y="19300"/>
                  </a:cubicBezTo>
                  <a:cubicBezTo>
                    <a:pt x="1192" y="20484"/>
                    <a:pt x="1" y="28220"/>
                    <a:pt x="11337" y="28220"/>
                  </a:cubicBezTo>
                  <a:cubicBezTo>
                    <a:pt x="20430" y="28220"/>
                    <a:pt x="20207" y="21311"/>
                    <a:pt x="20083" y="19813"/>
                  </a:cubicBezTo>
                  <a:cubicBezTo>
                    <a:pt x="19967" y="18399"/>
                    <a:pt x="19611" y="16396"/>
                    <a:pt x="17509" y="14634"/>
                  </a:cubicBezTo>
                  <a:cubicBezTo>
                    <a:pt x="17873" y="13947"/>
                    <a:pt x="18750" y="12218"/>
                    <a:pt x="19801" y="9901"/>
                  </a:cubicBezTo>
                  <a:cubicBezTo>
                    <a:pt x="21026" y="7212"/>
                    <a:pt x="22350" y="1991"/>
                    <a:pt x="18287" y="1172"/>
                  </a:cubicBezTo>
                  <a:cubicBezTo>
                    <a:pt x="17950" y="1105"/>
                    <a:pt x="17630" y="1074"/>
                    <a:pt x="17326" y="1074"/>
                  </a:cubicBezTo>
                  <a:cubicBezTo>
                    <a:pt x="14461" y="1074"/>
                    <a:pt x="12984" y="3848"/>
                    <a:pt x="11825" y="5987"/>
                  </a:cubicBezTo>
                  <a:cubicBezTo>
                    <a:pt x="11659" y="6318"/>
                    <a:pt x="11477" y="6616"/>
                    <a:pt x="11477" y="6616"/>
                  </a:cubicBezTo>
                  <a:cubicBezTo>
                    <a:pt x="10676" y="2999"/>
                    <a:pt x="8298" y="0"/>
                    <a:pt x="569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56"/>
            <p:cNvSpPr/>
            <p:nvPr/>
          </p:nvSpPr>
          <p:spPr>
            <a:xfrm>
              <a:off x="453383" y="2942782"/>
              <a:ext cx="427935" cy="177386"/>
            </a:xfrm>
            <a:custGeom>
              <a:avLst/>
              <a:gdLst/>
              <a:ahLst/>
              <a:cxnLst/>
              <a:rect l="l" t="t" r="r" b="b"/>
              <a:pathLst>
                <a:path w="10195" h="4226" extrusionOk="0">
                  <a:moveTo>
                    <a:pt x="3832" y="0"/>
                  </a:moveTo>
                  <a:lnTo>
                    <a:pt x="4229" y="1721"/>
                  </a:lnTo>
                  <a:cubicBezTo>
                    <a:pt x="4229" y="1721"/>
                    <a:pt x="4485" y="2971"/>
                    <a:pt x="3269" y="3517"/>
                  </a:cubicBezTo>
                  <a:cubicBezTo>
                    <a:pt x="3068" y="3606"/>
                    <a:pt x="2845" y="3644"/>
                    <a:pt x="2612" y="3644"/>
                  </a:cubicBezTo>
                  <a:cubicBezTo>
                    <a:pt x="1429" y="3644"/>
                    <a:pt x="1" y="2673"/>
                    <a:pt x="1" y="2673"/>
                  </a:cubicBezTo>
                  <a:lnTo>
                    <a:pt x="1" y="2673"/>
                  </a:lnTo>
                  <a:cubicBezTo>
                    <a:pt x="923" y="3509"/>
                    <a:pt x="1884" y="4225"/>
                    <a:pt x="3074" y="4225"/>
                  </a:cubicBezTo>
                  <a:cubicBezTo>
                    <a:pt x="3357" y="4225"/>
                    <a:pt x="3653" y="4185"/>
                    <a:pt x="3964" y="4096"/>
                  </a:cubicBezTo>
                  <a:cubicBezTo>
                    <a:pt x="5594" y="3633"/>
                    <a:pt x="5222" y="1895"/>
                    <a:pt x="5222" y="1895"/>
                  </a:cubicBezTo>
                  <a:lnTo>
                    <a:pt x="5222" y="1895"/>
                  </a:lnTo>
                  <a:cubicBezTo>
                    <a:pt x="6195" y="2463"/>
                    <a:pt x="7446" y="2666"/>
                    <a:pt x="8431" y="2666"/>
                  </a:cubicBezTo>
                  <a:cubicBezTo>
                    <a:pt x="9313" y="2666"/>
                    <a:pt x="9984" y="2503"/>
                    <a:pt x="10054" y="2292"/>
                  </a:cubicBezTo>
                  <a:cubicBezTo>
                    <a:pt x="10195" y="1845"/>
                    <a:pt x="8995" y="1721"/>
                    <a:pt x="8995" y="1721"/>
                  </a:cubicBezTo>
                  <a:lnTo>
                    <a:pt x="8986" y="1721"/>
                  </a:lnTo>
                  <a:cubicBezTo>
                    <a:pt x="8817" y="1738"/>
                    <a:pt x="8648" y="1746"/>
                    <a:pt x="8481" y="1746"/>
                  </a:cubicBezTo>
                  <a:cubicBezTo>
                    <a:pt x="5977" y="1746"/>
                    <a:pt x="3832" y="1"/>
                    <a:pt x="3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56"/>
            <p:cNvSpPr/>
            <p:nvPr/>
          </p:nvSpPr>
          <p:spPr>
            <a:xfrm>
              <a:off x="467990" y="2601022"/>
              <a:ext cx="236907" cy="146241"/>
            </a:xfrm>
            <a:custGeom>
              <a:avLst/>
              <a:gdLst/>
              <a:ahLst/>
              <a:cxnLst/>
              <a:rect l="l" t="t" r="r" b="b"/>
              <a:pathLst>
                <a:path w="5644" h="3484" extrusionOk="0">
                  <a:moveTo>
                    <a:pt x="0" y="1"/>
                  </a:moveTo>
                  <a:lnTo>
                    <a:pt x="373" y="1291"/>
                  </a:lnTo>
                  <a:cubicBezTo>
                    <a:pt x="1531" y="1597"/>
                    <a:pt x="3533" y="3484"/>
                    <a:pt x="3533" y="3484"/>
                  </a:cubicBezTo>
                  <a:lnTo>
                    <a:pt x="5503" y="2723"/>
                  </a:lnTo>
                  <a:lnTo>
                    <a:pt x="5643" y="555"/>
                  </a:lnTo>
                  <a:lnTo>
                    <a:pt x="5643" y="555"/>
                  </a:lnTo>
                  <a:cubicBezTo>
                    <a:pt x="5643" y="555"/>
                    <a:pt x="5232" y="2295"/>
                    <a:pt x="3628" y="2295"/>
                  </a:cubicBezTo>
                  <a:cubicBezTo>
                    <a:pt x="3592" y="2295"/>
                    <a:pt x="3554" y="2294"/>
                    <a:pt x="3517" y="2292"/>
                  </a:cubicBezTo>
                  <a:cubicBezTo>
                    <a:pt x="1821" y="2210"/>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56"/>
            <p:cNvSpPr/>
            <p:nvPr/>
          </p:nvSpPr>
          <p:spPr>
            <a:xfrm>
              <a:off x="710060" y="2603792"/>
              <a:ext cx="282030" cy="164332"/>
            </a:xfrm>
            <a:custGeom>
              <a:avLst/>
              <a:gdLst/>
              <a:ahLst/>
              <a:cxnLst/>
              <a:rect l="l" t="t" r="r" b="b"/>
              <a:pathLst>
                <a:path w="6719" h="3915" extrusionOk="0">
                  <a:moveTo>
                    <a:pt x="6719" y="1"/>
                  </a:moveTo>
                  <a:cubicBezTo>
                    <a:pt x="6718" y="2"/>
                    <a:pt x="5323" y="2483"/>
                    <a:pt x="2889" y="2483"/>
                  </a:cubicBezTo>
                  <a:cubicBezTo>
                    <a:pt x="2653" y="2483"/>
                    <a:pt x="2407" y="2460"/>
                    <a:pt x="2152" y="2408"/>
                  </a:cubicBezTo>
                  <a:cubicBezTo>
                    <a:pt x="0" y="1978"/>
                    <a:pt x="141" y="266"/>
                    <a:pt x="141" y="265"/>
                  </a:cubicBezTo>
                  <a:lnTo>
                    <a:pt x="141" y="265"/>
                  </a:lnTo>
                  <a:lnTo>
                    <a:pt x="133" y="274"/>
                  </a:lnTo>
                  <a:cubicBezTo>
                    <a:pt x="33" y="2053"/>
                    <a:pt x="803" y="2615"/>
                    <a:pt x="803" y="2615"/>
                  </a:cubicBezTo>
                  <a:cubicBezTo>
                    <a:pt x="3351" y="2698"/>
                    <a:pt x="4741" y="3914"/>
                    <a:pt x="4741" y="3914"/>
                  </a:cubicBezTo>
                  <a:lnTo>
                    <a:pt x="67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56"/>
            <p:cNvSpPr/>
            <p:nvPr/>
          </p:nvSpPr>
          <p:spPr>
            <a:xfrm>
              <a:off x="331487" y="2962930"/>
              <a:ext cx="117782" cy="232038"/>
            </a:xfrm>
            <a:custGeom>
              <a:avLst/>
              <a:gdLst/>
              <a:ahLst/>
              <a:cxnLst/>
              <a:rect l="l" t="t" r="r" b="b"/>
              <a:pathLst>
                <a:path w="2806" h="5528" extrusionOk="0">
                  <a:moveTo>
                    <a:pt x="1060" y="0"/>
                  </a:moveTo>
                  <a:lnTo>
                    <a:pt x="1060" y="0"/>
                  </a:lnTo>
                  <a:cubicBezTo>
                    <a:pt x="0" y="3773"/>
                    <a:pt x="2541" y="5527"/>
                    <a:pt x="2541" y="5527"/>
                  </a:cubicBezTo>
                  <a:cubicBezTo>
                    <a:pt x="1705" y="4617"/>
                    <a:pt x="1084" y="2863"/>
                    <a:pt x="1664" y="2400"/>
                  </a:cubicBezTo>
                  <a:cubicBezTo>
                    <a:pt x="1993" y="2140"/>
                    <a:pt x="2311" y="2083"/>
                    <a:pt x="2528" y="2083"/>
                  </a:cubicBezTo>
                  <a:cubicBezTo>
                    <a:pt x="2698" y="2083"/>
                    <a:pt x="2805" y="2118"/>
                    <a:pt x="2805" y="2118"/>
                  </a:cubicBezTo>
                  <a:cubicBezTo>
                    <a:pt x="2069" y="1490"/>
                    <a:pt x="1060"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56"/>
            <p:cNvSpPr/>
            <p:nvPr/>
          </p:nvSpPr>
          <p:spPr>
            <a:xfrm>
              <a:off x="317258" y="2142907"/>
              <a:ext cx="400483" cy="596717"/>
            </a:xfrm>
            <a:custGeom>
              <a:avLst/>
              <a:gdLst/>
              <a:ahLst/>
              <a:cxnLst/>
              <a:rect l="l" t="t" r="r" b="b"/>
              <a:pathLst>
                <a:path w="9541" h="14216" fill="none" extrusionOk="0">
                  <a:moveTo>
                    <a:pt x="7439" y="14216"/>
                  </a:moveTo>
                  <a:cubicBezTo>
                    <a:pt x="9540" y="13256"/>
                    <a:pt x="9383" y="11121"/>
                    <a:pt x="9383" y="11121"/>
                  </a:cubicBezTo>
                  <a:cubicBezTo>
                    <a:pt x="9383" y="6256"/>
                    <a:pt x="6198" y="1"/>
                    <a:pt x="3095" y="1548"/>
                  </a:cubicBezTo>
                  <a:cubicBezTo>
                    <a:pt x="0" y="3104"/>
                    <a:pt x="3964" y="12205"/>
                    <a:pt x="3964" y="12205"/>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56"/>
            <p:cNvSpPr/>
            <p:nvPr/>
          </p:nvSpPr>
          <p:spPr>
            <a:xfrm>
              <a:off x="707625" y="2218294"/>
              <a:ext cx="426172" cy="553314"/>
            </a:xfrm>
            <a:custGeom>
              <a:avLst/>
              <a:gdLst/>
              <a:ahLst/>
              <a:cxnLst/>
              <a:rect l="l" t="t" r="r" b="b"/>
              <a:pathLst>
                <a:path w="10153" h="13182" fill="none" extrusionOk="0">
                  <a:moveTo>
                    <a:pt x="861" y="11915"/>
                  </a:moveTo>
                  <a:cubicBezTo>
                    <a:pt x="861" y="11915"/>
                    <a:pt x="125" y="11634"/>
                    <a:pt x="67" y="9789"/>
                  </a:cubicBezTo>
                  <a:cubicBezTo>
                    <a:pt x="0" y="7944"/>
                    <a:pt x="3045" y="0"/>
                    <a:pt x="6595" y="497"/>
                  </a:cubicBezTo>
                  <a:cubicBezTo>
                    <a:pt x="10153" y="993"/>
                    <a:pt x="8415" y="5950"/>
                    <a:pt x="7340" y="8299"/>
                  </a:cubicBezTo>
                  <a:cubicBezTo>
                    <a:pt x="6272" y="10658"/>
                    <a:pt x="4907" y="13181"/>
                    <a:pt x="4907" y="13181"/>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56"/>
            <p:cNvSpPr/>
            <p:nvPr/>
          </p:nvSpPr>
          <p:spPr>
            <a:xfrm>
              <a:off x="304413" y="2694081"/>
              <a:ext cx="750555" cy="581438"/>
            </a:xfrm>
            <a:custGeom>
              <a:avLst/>
              <a:gdLst/>
              <a:ahLst/>
              <a:cxnLst/>
              <a:rect l="l" t="t" r="r" b="b"/>
              <a:pathLst>
                <a:path w="17881" h="13852" fill="none" extrusionOk="0">
                  <a:moveTo>
                    <a:pt x="12569" y="7787"/>
                  </a:moveTo>
                  <a:cubicBezTo>
                    <a:pt x="12569" y="7787"/>
                    <a:pt x="6959" y="7539"/>
                    <a:pt x="6338" y="4031"/>
                  </a:cubicBezTo>
                  <a:cubicBezTo>
                    <a:pt x="5718" y="522"/>
                    <a:pt x="10177" y="1"/>
                    <a:pt x="13065" y="1085"/>
                  </a:cubicBezTo>
                  <a:cubicBezTo>
                    <a:pt x="15953" y="2169"/>
                    <a:pt x="17318" y="4775"/>
                    <a:pt x="17401" y="6298"/>
                  </a:cubicBezTo>
                  <a:cubicBezTo>
                    <a:pt x="17483" y="7828"/>
                    <a:pt x="17881" y="13852"/>
                    <a:pt x="9929" y="13852"/>
                  </a:cubicBezTo>
                  <a:cubicBezTo>
                    <a:pt x="0" y="13852"/>
                    <a:pt x="1134" y="7324"/>
                    <a:pt x="1754" y="6289"/>
                  </a:cubicBezTo>
                </a:path>
              </a:pathLst>
            </a:custGeom>
            <a:solidFill>
              <a:schemeClr val="dk1"/>
            </a:solidFill>
            <a:ln w="682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56"/>
            <p:cNvSpPr/>
            <p:nvPr/>
          </p:nvSpPr>
          <p:spPr>
            <a:xfrm>
              <a:off x="320700" y="2617014"/>
              <a:ext cx="346672" cy="523428"/>
            </a:xfrm>
            <a:custGeom>
              <a:avLst/>
              <a:gdLst/>
              <a:ahLst/>
              <a:cxnLst/>
              <a:rect l="l" t="t" r="r" b="b"/>
              <a:pathLst>
                <a:path w="8259" h="12470" fill="none" extrusionOk="0">
                  <a:moveTo>
                    <a:pt x="6430" y="7083"/>
                  </a:moveTo>
                  <a:cubicBezTo>
                    <a:pt x="6430" y="7083"/>
                    <a:pt x="8259" y="9582"/>
                    <a:pt x="6893" y="11030"/>
                  </a:cubicBezTo>
                  <a:cubicBezTo>
                    <a:pt x="5536" y="12469"/>
                    <a:pt x="1821" y="9954"/>
                    <a:pt x="911" y="7083"/>
                  </a:cubicBezTo>
                  <a:cubicBezTo>
                    <a:pt x="1" y="4212"/>
                    <a:pt x="332" y="1903"/>
                    <a:pt x="2276" y="952"/>
                  </a:cubicBezTo>
                  <a:cubicBezTo>
                    <a:pt x="4213" y="0"/>
                    <a:pt x="7051" y="3103"/>
                    <a:pt x="7051" y="3103"/>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56"/>
            <p:cNvSpPr/>
            <p:nvPr/>
          </p:nvSpPr>
          <p:spPr>
            <a:xfrm>
              <a:off x="667329" y="2653827"/>
              <a:ext cx="76436" cy="68461"/>
            </a:xfrm>
            <a:custGeom>
              <a:avLst/>
              <a:gdLst/>
              <a:ahLst/>
              <a:cxnLst/>
              <a:rect l="l" t="t" r="r" b="b"/>
              <a:pathLst>
                <a:path w="1821" h="1631" extrusionOk="0">
                  <a:moveTo>
                    <a:pt x="903" y="0"/>
                  </a:moveTo>
                  <a:lnTo>
                    <a:pt x="1" y="1630"/>
                  </a:lnTo>
                  <a:lnTo>
                    <a:pt x="1" y="1630"/>
                  </a:lnTo>
                  <a:lnTo>
                    <a:pt x="1821" y="1539"/>
                  </a:lnTo>
                  <a:lnTo>
                    <a:pt x="9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 name="Google Shape;19450;p57"/>
          <p:cNvPicPr preferRelativeResize="0"/>
          <p:nvPr/>
        </p:nvPicPr>
        <p:blipFill rotWithShape="1">
          <a:blip r:embed="rId3">
            <a:alphaModFix/>
          </a:blip>
          <a:srcRect l="52339" r="5922"/>
          <a:stretch/>
        </p:blipFill>
        <p:spPr>
          <a:xfrm>
            <a:off x="1289319" y="1337579"/>
            <a:ext cx="2042743" cy="2403147"/>
          </a:xfrm>
          <a:prstGeom prst="rect">
            <a:avLst/>
          </a:prstGeom>
          <a:noFill/>
          <a:ln w="28575" cap="flat" cmpd="sng">
            <a:solidFill>
              <a:schemeClr val="accent2"/>
            </a:solidFill>
            <a:prstDash val="solid"/>
            <a:round/>
            <a:headEnd type="none" w="sm" len="sm"/>
            <a:tailEnd type="none" w="sm" len="sm"/>
          </a:ln>
        </p:spPr>
      </p:pic>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9423"/>
        <p:cNvGrpSpPr/>
        <p:nvPr/>
      </p:nvGrpSpPr>
      <p:grpSpPr>
        <a:xfrm>
          <a:off x="0" y="0"/>
          <a:ext cx="0" cy="0"/>
          <a:chOff x="0" y="0"/>
          <a:chExt cx="0" cy="0"/>
        </a:xfrm>
      </p:grpSpPr>
      <p:sp>
        <p:nvSpPr>
          <p:cNvPr id="19424" name="Google Shape;19424;p56"/>
          <p:cNvSpPr txBox="1">
            <a:spLocks noGrp="1"/>
          </p:cNvSpPr>
          <p:nvPr>
            <p:ph type="title"/>
          </p:nvPr>
        </p:nvSpPr>
        <p:spPr>
          <a:xfrm>
            <a:off x="3896795" y="804326"/>
            <a:ext cx="5314303"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Preguntas frecuentes</a:t>
            </a:r>
            <a:endParaRPr dirty="0"/>
          </a:p>
        </p:txBody>
      </p:sp>
      <p:sp>
        <p:nvSpPr>
          <p:cNvPr id="19425" name="Google Shape;19425;p56"/>
          <p:cNvSpPr txBox="1">
            <a:spLocks noGrp="1"/>
          </p:cNvSpPr>
          <p:nvPr>
            <p:ph type="subTitle" idx="1"/>
          </p:nvPr>
        </p:nvSpPr>
        <p:spPr>
          <a:xfrm>
            <a:off x="3715389" y="1637320"/>
            <a:ext cx="4757351" cy="3325377"/>
          </a:xfrm>
          <a:prstGeom prst="rect">
            <a:avLst/>
          </a:prstGeom>
        </p:spPr>
        <p:txBody>
          <a:bodyPr spcFirstLastPara="1" wrap="square" lIns="91425" tIns="91425" rIns="91425" bIns="91425" anchor="t" anchorCtr="0">
            <a:noAutofit/>
          </a:bodyPr>
          <a:lstStyle/>
          <a:p>
            <a:pPr marL="0" lvl="0" indent="0"/>
            <a:r>
              <a:rPr lang="en" sz="1200" b="1" dirty="0"/>
              <a:t>¿Qué hacer por acusaciones</a:t>
            </a:r>
            <a:r>
              <a:rPr lang="es-CL" sz="1200" b="1" dirty="0"/>
              <a:t> falsas</a:t>
            </a:r>
            <a:r>
              <a:rPr lang="en" sz="1200" b="1" dirty="0"/>
              <a:t>?</a:t>
            </a:r>
          </a:p>
          <a:p>
            <a:pPr marL="0" lvl="0" indent="0"/>
            <a:r>
              <a:rPr lang="en" sz="1200" dirty="0"/>
              <a:t>En principio el empleador tiene la facultad de despedir, pero será un Tribunal quien definirá si la causal fué bien o mal aplicada</a:t>
            </a:r>
            <a:r>
              <a:rPr lang="en" sz="1200" dirty="0" smtClean="0"/>
              <a:t>.</a:t>
            </a:r>
          </a:p>
          <a:p>
            <a:pPr marL="0" lvl="0" indent="0"/>
            <a:endParaRPr lang="en" sz="1200" dirty="0"/>
          </a:p>
          <a:p>
            <a:pPr marL="0" indent="0"/>
            <a:r>
              <a:rPr lang="en" sz="1200" b="1" dirty="0" smtClean="0"/>
              <a:t>¿</a:t>
            </a:r>
            <a:r>
              <a:rPr lang="en" sz="1200" b="1" dirty="0"/>
              <a:t>Qué sanciones existen?</a:t>
            </a:r>
          </a:p>
          <a:p>
            <a:pPr marL="0" indent="0"/>
            <a:r>
              <a:rPr lang="en" sz="1200" dirty="0"/>
              <a:t>Amonestaciones verbales o escritas, descuento de un 25% de la remuneración diaria o el despido.</a:t>
            </a:r>
          </a:p>
          <a:p>
            <a:pPr marL="0" lvl="0" indent="0" algn="l" rtl="0">
              <a:spcBef>
                <a:spcPts val="0"/>
              </a:spcBef>
              <a:spcAft>
                <a:spcPts val="0"/>
              </a:spcAft>
              <a:buNone/>
            </a:pPr>
            <a:endParaRPr lang="en" sz="1200" b="1" dirty="0" smtClean="0"/>
          </a:p>
          <a:p>
            <a:pPr marL="0" lvl="0" indent="0" algn="l" rtl="0">
              <a:spcBef>
                <a:spcPts val="0"/>
              </a:spcBef>
              <a:spcAft>
                <a:spcPts val="0"/>
              </a:spcAft>
              <a:buNone/>
            </a:pPr>
            <a:r>
              <a:rPr lang="en" sz="1200" b="1" dirty="0" smtClean="0"/>
              <a:t>¿Qué </a:t>
            </a:r>
            <a:r>
              <a:rPr lang="en" sz="1200" b="1" dirty="0" smtClean="0"/>
              <a:t>hacer si la denuncia se hizo antes del 01 de agosto?</a:t>
            </a:r>
            <a:endParaRPr lang="en" sz="1200" b="1" dirty="0"/>
          </a:p>
          <a:p>
            <a:pPr marL="0" lvl="0" indent="0" algn="l" rtl="0">
              <a:spcBef>
                <a:spcPts val="0"/>
              </a:spcBef>
              <a:spcAft>
                <a:spcPts val="0"/>
              </a:spcAft>
              <a:buNone/>
            </a:pPr>
            <a:r>
              <a:rPr lang="en" sz="1200" dirty="0" smtClean="0"/>
              <a:t>Se procederá bajo la ley anterior de acoso, sin las caracteristicas de la Ley Karin. No tiene un efecto retroactivo en cuanto a denuncia, pero si en cuanto a hechos.</a:t>
            </a:r>
          </a:p>
          <a:p>
            <a:pPr marL="0" lvl="0" indent="0" algn="l" rtl="0">
              <a:spcBef>
                <a:spcPts val="0"/>
              </a:spcBef>
              <a:spcAft>
                <a:spcPts val="0"/>
              </a:spcAft>
              <a:buNone/>
            </a:pPr>
            <a:endParaRPr lang="en" sz="1200" dirty="0" smtClean="0"/>
          </a:p>
          <a:p>
            <a:pPr marL="0" lvl="0" indent="0" algn="l" rtl="0">
              <a:spcBef>
                <a:spcPts val="0"/>
              </a:spcBef>
              <a:spcAft>
                <a:spcPts val="0"/>
              </a:spcAft>
              <a:buNone/>
            </a:pPr>
            <a:endParaRPr lang="en" sz="1200" dirty="0"/>
          </a:p>
        </p:txBody>
      </p:sp>
      <p:grpSp>
        <p:nvGrpSpPr>
          <p:cNvPr id="19426" name="Google Shape;19426;p56"/>
          <p:cNvGrpSpPr/>
          <p:nvPr/>
        </p:nvGrpSpPr>
        <p:grpSpPr>
          <a:xfrm>
            <a:off x="1068079" y="1042639"/>
            <a:ext cx="2426069" cy="2875882"/>
            <a:chOff x="1480818" y="687275"/>
            <a:chExt cx="2377800" cy="2946600"/>
          </a:xfrm>
        </p:grpSpPr>
        <p:sp>
          <p:nvSpPr>
            <p:cNvPr id="19427" name="Google Shape;19427;p56"/>
            <p:cNvSpPr/>
            <p:nvPr/>
          </p:nvSpPr>
          <p:spPr>
            <a:xfrm rot="10800000" flipH="1">
              <a:off x="1480818" y="687275"/>
              <a:ext cx="2377800" cy="2946600"/>
            </a:xfrm>
            <a:prstGeom prst="roundRect">
              <a:avLst>
                <a:gd name="adj" fmla="val 7446"/>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56"/>
            <p:cNvSpPr/>
            <p:nvPr/>
          </p:nvSpPr>
          <p:spPr>
            <a:xfrm>
              <a:off x="2334315" y="788552"/>
              <a:ext cx="670800" cy="672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0" name="Google Shape;19430;p56"/>
          <p:cNvGrpSpPr/>
          <p:nvPr/>
        </p:nvGrpSpPr>
        <p:grpSpPr>
          <a:xfrm>
            <a:off x="3128820" y="67288"/>
            <a:ext cx="938141" cy="1184535"/>
            <a:chOff x="246026" y="2141690"/>
            <a:chExt cx="938141" cy="1184535"/>
          </a:xfrm>
        </p:grpSpPr>
        <p:sp>
          <p:nvSpPr>
            <p:cNvPr id="19431" name="Google Shape;19431;p56"/>
            <p:cNvSpPr/>
            <p:nvPr/>
          </p:nvSpPr>
          <p:spPr>
            <a:xfrm>
              <a:off x="246026" y="2141690"/>
              <a:ext cx="938141" cy="1184535"/>
            </a:xfrm>
            <a:custGeom>
              <a:avLst/>
              <a:gdLst/>
              <a:ahLst/>
              <a:cxnLst/>
              <a:rect l="l" t="t" r="r" b="b"/>
              <a:pathLst>
                <a:path w="22350" h="28220" extrusionOk="0">
                  <a:moveTo>
                    <a:pt x="5695" y="0"/>
                  </a:moveTo>
                  <a:cubicBezTo>
                    <a:pt x="5154" y="0"/>
                    <a:pt x="4604" y="130"/>
                    <a:pt x="4055" y="410"/>
                  </a:cubicBezTo>
                  <a:cubicBezTo>
                    <a:pt x="564" y="2198"/>
                    <a:pt x="3857" y="10944"/>
                    <a:pt x="3940" y="11134"/>
                  </a:cubicBezTo>
                  <a:cubicBezTo>
                    <a:pt x="3385" y="11415"/>
                    <a:pt x="3071" y="11548"/>
                    <a:pt x="2607" y="11953"/>
                  </a:cubicBezTo>
                  <a:cubicBezTo>
                    <a:pt x="1441" y="12971"/>
                    <a:pt x="613" y="14841"/>
                    <a:pt x="1399" y="17877"/>
                  </a:cubicBezTo>
                  <a:cubicBezTo>
                    <a:pt x="1532" y="18365"/>
                    <a:pt x="1697" y="18837"/>
                    <a:pt x="1896" y="19300"/>
                  </a:cubicBezTo>
                  <a:cubicBezTo>
                    <a:pt x="1192" y="20484"/>
                    <a:pt x="1" y="28220"/>
                    <a:pt x="11337" y="28220"/>
                  </a:cubicBezTo>
                  <a:cubicBezTo>
                    <a:pt x="20430" y="28220"/>
                    <a:pt x="20207" y="21311"/>
                    <a:pt x="20083" y="19813"/>
                  </a:cubicBezTo>
                  <a:cubicBezTo>
                    <a:pt x="19967" y="18399"/>
                    <a:pt x="19611" y="16396"/>
                    <a:pt x="17509" y="14634"/>
                  </a:cubicBezTo>
                  <a:cubicBezTo>
                    <a:pt x="17873" y="13947"/>
                    <a:pt x="18750" y="12218"/>
                    <a:pt x="19801" y="9901"/>
                  </a:cubicBezTo>
                  <a:cubicBezTo>
                    <a:pt x="21026" y="7212"/>
                    <a:pt x="22350" y="1991"/>
                    <a:pt x="18287" y="1172"/>
                  </a:cubicBezTo>
                  <a:cubicBezTo>
                    <a:pt x="17950" y="1105"/>
                    <a:pt x="17630" y="1074"/>
                    <a:pt x="17326" y="1074"/>
                  </a:cubicBezTo>
                  <a:cubicBezTo>
                    <a:pt x="14461" y="1074"/>
                    <a:pt x="12984" y="3848"/>
                    <a:pt x="11825" y="5987"/>
                  </a:cubicBezTo>
                  <a:cubicBezTo>
                    <a:pt x="11659" y="6318"/>
                    <a:pt x="11477" y="6616"/>
                    <a:pt x="11477" y="6616"/>
                  </a:cubicBezTo>
                  <a:cubicBezTo>
                    <a:pt x="10676" y="2999"/>
                    <a:pt x="8298" y="0"/>
                    <a:pt x="569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56"/>
            <p:cNvSpPr/>
            <p:nvPr/>
          </p:nvSpPr>
          <p:spPr>
            <a:xfrm>
              <a:off x="453383" y="2942782"/>
              <a:ext cx="427935" cy="177386"/>
            </a:xfrm>
            <a:custGeom>
              <a:avLst/>
              <a:gdLst/>
              <a:ahLst/>
              <a:cxnLst/>
              <a:rect l="l" t="t" r="r" b="b"/>
              <a:pathLst>
                <a:path w="10195" h="4226" extrusionOk="0">
                  <a:moveTo>
                    <a:pt x="3832" y="0"/>
                  </a:moveTo>
                  <a:lnTo>
                    <a:pt x="4229" y="1721"/>
                  </a:lnTo>
                  <a:cubicBezTo>
                    <a:pt x="4229" y="1721"/>
                    <a:pt x="4485" y="2971"/>
                    <a:pt x="3269" y="3517"/>
                  </a:cubicBezTo>
                  <a:cubicBezTo>
                    <a:pt x="3068" y="3606"/>
                    <a:pt x="2845" y="3644"/>
                    <a:pt x="2612" y="3644"/>
                  </a:cubicBezTo>
                  <a:cubicBezTo>
                    <a:pt x="1429" y="3644"/>
                    <a:pt x="1" y="2673"/>
                    <a:pt x="1" y="2673"/>
                  </a:cubicBezTo>
                  <a:lnTo>
                    <a:pt x="1" y="2673"/>
                  </a:lnTo>
                  <a:cubicBezTo>
                    <a:pt x="923" y="3509"/>
                    <a:pt x="1884" y="4225"/>
                    <a:pt x="3074" y="4225"/>
                  </a:cubicBezTo>
                  <a:cubicBezTo>
                    <a:pt x="3357" y="4225"/>
                    <a:pt x="3653" y="4185"/>
                    <a:pt x="3964" y="4096"/>
                  </a:cubicBezTo>
                  <a:cubicBezTo>
                    <a:pt x="5594" y="3633"/>
                    <a:pt x="5222" y="1895"/>
                    <a:pt x="5222" y="1895"/>
                  </a:cubicBezTo>
                  <a:lnTo>
                    <a:pt x="5222" y="1895"/>
                  </a:lnTo>
                  <a:cubicBezTo>
                    <a:pt x="6195" y="2463"/>
                    <a:pt x="7446" y="2666"/>
                    <a:pt x="8431" y="2666"/>
                  </a:cubicBezTo>
                  <a:cubicBezTo>
                    <a:pt x="9313" y="2666"/>
                    <a:pt x="9984" y="2503"/>
                    <a:pt x="10054" y="2292"/>
                  </a:cubicBezTo>
                  <a:cubicBezTo>
                    <a:pt x="10195" y="1845"/>
                    <a:pt x="8995" y="1721"/>
                    <a:pt x="8995" y="1721"/>
                  </a:cubicBezTo>
                  <a:lnTo>
                    <a:pt x="8986" y="1721"/>
                  </a:lnTo>
                  <a:cubicBezTo>
                    <a:pt x="8817" y="1738"/>
                    <a:pt x="8648" y="1746"/>
                    <a:pt x="8481" y="1746"/>
                  </a:cubicBezTo>
                  <a:cubicBezTo>
                    <a:pt x="5977" y="1746"/>
                    <a:pt x="3832" y="1"/>
                    <a:pt x="3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56"/>
            <p:cNvSpPr/>
            <p:nvPr/>
          </p:nvSpPr>
          <p:spPr>
            <a:xfrm>
              <a:off x="467990" y="2601022"/>
              <a:ext cx="236907" cy="146241"/>
            </a:xfrm>
            <a:custGeom>
              <a:avLst/>
              <a:gdLst/>
              <a:ahLst/>
              <a:cxnLst/>
              <a:rect l="l" t="t" r="r" b="b"/>
              <a:pathLst>
                <a:path w="5644" h="3484" extrusionOk="0">
                  <a:moveTo>
                    <a:pt x="0" y="1"/>
                  </a:moveTo>
                  <a:lnTo>
                    <a:pt x="373" y="1291"/>
                  </a:lnTo>
                  <a:cubicBezTo>
                    <a:pt x="1531" y="1597"/>
                    <a:pt x="3533" y="3484"/>
                    <a:pt x="3533" y="3484"/>
                  </a:cubicBezTo>
                  <a:lnTo>
                    <a:pt x="5503" y="2723"/>
                  </a:lnTo>
                  <a:lnTo>
                    <a:pt x="5643" y="555"/>
                  </a:lnTo>
                  <a:lnTo>
                    <a:pt x="5643" y="555"/>
                  </a:lnTo>
                  <a:cubicBezTo>
                    <a:pt x="5643" y="555"/>
                    <a:pt x="5232" y="2295"/>
                    <a:pt x="3628" y="2295"/>
                  </a:cubicBezTo>
                  <a:cubicBezTo>
                    <a:pt x="3592" y="2295"/>
                    <a:pt x="3554" y="2294"/>
                    <a:pt x="3517" y="2292"/>
                  </a:cubicBezTo>
                  <a:cubicBezTo>
                    <a:pt x="1821" y="2210"/>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56"/>
            <p:cNvSpPr/>
            <p:nvPr/>
          </p:nvSpPr>
          <p:spPr>
            <a:xfrm>
              <a:off x="710060" y="2603792"/>
              <a:ext cx="282030" cy="164332"/>
            </a:xfrm>
            <a:custGeom>
              <a:avLst/>
              <a:gdLst/>
              <a:ahLst/>
              <a:cxnLst/>
              <a:rect l="l" t="t" r="r" b="b"/>
              <a:pathLst>
                <a:path w="6719" h="3915" extrusionOk="0">
                  <a:moveTo>
                    <a:pt x="6719" y="1"/>
                  </a:moveTo>
                  <a:cubicBezTo>
                    <a:pt x="6718" y="2"/>
                    <a:pt x="5323" y="2483"/>
                    <a:pt x="2889" y="2483"/>
                  </a:cubicBezTo>
                  <a:cubicBezTo>
                    <a:pt x="2653" y="2483"/>
                    <a:pt x="2407" y="2460"/>
                    <a:pt x="2152" y="2408"/>
                  </a:cubicBezTo>
                  <a:cubicBezTo>
                    <a:pt x="0" y="1978"/>
                    <a:pt x="141" y="266"/>
                    <a:pt x="141" y="265"/>
                  </a:cubicBezTo>
                  <a:lnTo>
                    <a:pt x="141" y="265"/>
                  </a:lnTo>
                  <a:lnTo>
                    <a:pt x="133" y="274"/>
                  </a:lnTo>
                  <a:cubicBezTo>
                    <a:pt x="33" y="2053"/>
                    <a:pt x="803" y="2615"/>
                    <a:pt x="803" y="2615"/>
                  </a:cubicBezTo>
                  <a:cubicBezTo>
                    <a:pt x="3351" y="2698"/>
                    <a:pt x="4741" y="3914"/>
                    <a:pt x="4741" y="3914"/>
                  </a:cubicBezTo>
                  <a:lnTo>
                    <a:pt x="67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56"/>
            <p:cNvSpPr/>
            <p:nvPr/>
          </p:nvSpPr>
          <p:spPr>
            <a:xfrm>
              <a:off x="331487" y="2962930"/>
              <a:ext cx="117782" cy="232038"/>
            </a:xfrm>
            <a:custGeom>
              <a:avLst/>
              <a:gdLst/>
              <a:ahLst/>
              <a:cxnLst/>
              <a:rect l="l" t="t" r="r" b="b"/>
              <a:pathLst>
                <a:path w="2806" h="5528" extrusionOk="0">
                  <a:moveTo>
                    <a:pt x="1060" y="0"/>
                  </a:moveTo>
                  <a:lnTo>
                    <a:pt x="1060" y="0"/>
                  </a:lnTo>
                  <a:cubicBezTo>
                    <a:pt x="0" y="3773"/>
                    <a:pt x="2541" y="5527"/>
                    <a:pt x="2541" y="5527"/>
                  </a:cubicBezTo>
                  <a:cubicBezTo>
                    <a:pt x="1705" y="4617"/>
                    <a:pt x="1084" y="2863"/>
                    <a:pt x="1664" y="2400"/>
                  </a:cubicBezTo>
                  <a:cubicBezTo>
                    <a:pt x="1993" y="2140"/>
                    <a:pt x="2311" y="2083"/>
                    <a:pt x="2528" y="2083"/>
                  </a:cubicBezTo>
                  <a:cubicBezTo>
                    <a:pt x="2698" y="2083"/>
                    <a:pt x="2805" y="2118"/>
                    <a:pt x="2805" y="2118"/>
                  </a:cubicBezTo>
                  <a:cubicBezTo>
                    <a:pt x="2069" y="1490"/>
                    <a:pt x="1060"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56"/>
            <p:cNvSpPr/>
            <p:nvPr/>
          </p:nvSpPr>
          <p:spPr>
            <a:xfrm>
              <a:off x="317258" y="2142907"/>
              <a:ext cx="400483" cy="596717"/>
            </a:xfrm>
            <a:custGeom>
              <a:avLst/>
              <a:gdLst/>
              <a:ahLst/>
              <a:cxnLst/>
              <a:rect l="l" t="t" r="r" b="b"/>
              <a:pathLst>
                <a:path w="9541" h="14216" fill="none" extrusionOk="0">
                  <a:moveTo>
                    <a:pt x="7439" y="14216"/>
                  </a:moveTo>
                  <a:cubicBezTo>
                    <a:pt x="9540" y="13256"/>
                    <a:pt x="9383" y="11121"/>
                    <a:pt x="9383" y="11121"/>
                  </a:cubicBezTo>
                  <a:cubicBezTo>
                    <a:pt x="9383" y="6256"/>
                    <a:pt x="6198" y="1"/>
                    <a:pt x="3095" y="1548"/>
                  </a:cubicBezTo>
                  <a:cubicBezTo>
                    <a:pt x="0" y="3104"/>
                    <a:pt x="3964" y="12205"/>
                    <a:pt x="3964" y="12205"/>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56"/>
            <p:cNvSpPr/>
            <p:nvPr/>
          </p:nvSpPr>
          <p:spPr>
            <a:xfrm>
              <a:off x="707625" y="2218294"/>
              <a:ext cx="426172" cy="553314"/>
            </a:xfrm>
            <a:custGeom>
              <a:avLst/>
              <a:gdLst/>
              <a:ahLst/>
              <a:cxnLst/>
              <a:rect l="l" t="t" r="r" b="b"/>
              <a:pathLst>
                <a:path w="10153" h="13182" fill="none" extrusionOk="0">
                  <a:moveTo>
                    <a:pt x="861" y="11915"/>
                  </a:moveTo>
                  <a:cubicBezTo>
                    <a:pt x="861" y="11915"/>
                    <a:pt x="125" y="11634"/>
                    <a:pt x="67" y="9789"/>
                  </a:cubicBezTo>
                  <a:cubicBezTo>
                    <a:pt x="0" y="7944"/>
                    <a:pt x="3045" y="0"/>
                    <a:pt x="6595" y="497"/>
                  </a:cubicBezTo>
                  <a:cubicBezTo>
                    <a:pt x="10153" y="993"/>
                    <a:pt x="8415" y="5950"/>
                    <a:pt x="7340" y="8299"/>
                  </a:cubicBezTo>
                  <a:cubicBezTo>
                    <a:pt x="6272" y="10658"/>
                    <a:pt x="4907" y="13181"/>
                    <a:pt x="4907" y="13181"/>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56"/>
            <p:cNvSpPr/>
            <p:nvPr/>
          </p:nvSpPr>
          <p:spPr>
            <a:xfrm>
              <a:off x="304413" y="2694081"/>
              <a:ext cx="750555" cy="581438"/>
            </a:xfrm>
            <a:custGeom>
              <a:avLst/>
              <a:gdLst/>
              <a:ahLst/>
              <a:cxnLst/>
              <a:rect l="l" t="t" r="r" b="b"/>
              <a:pathLst>
                <a:path w="17881" h="13852" fill="none" extrusionOk="0">
                  <a:moveTo>
                    <a:pt x="12569" y="7787"/>
                  </a:moveTo>
                  <a:cubicBezTo>
                    <a:pt x="12569" y="7787"/>
                    <a:pt x="6959" y="7539"/>
                    <a:pt x="6338" y="4031"/>
                  </a:cubicBezTo>
                  <a:cubicBezTo>
                    <a:pt x="5718" y="522"/>
                    <a:pt x="10177" y="1"/>
                    <a:pt x="13065" y="1085"/>
                  </a:cubicBezTo>
                  <a:cubicBezTo>
                    <a:pt x="15953" y="2169"/>
                    <a:pt x="17318" y="4775"/>
                    <a:pt x="17401" y="6298"/>
                  </a:cubicBezTo>
                  <a:cubicBezTo>
                    <a:pt x="17483" y="7828"/>
                    <a:pt x="17881" y="13852"/>
                    <a:pt x="9929" y="13852"/>
                  </a:cubicBezTo>
                  <a:cubicBezTo>
                    <a:pt x="0" y="13852"/>
                    <a:pt x="1134" y="7324"/>
                    <a:pt x="1754" y="6289"/>
                  </a:cubicBezTo>
                </a:path>
              </a:pathLst>
            </a:custGeom>
            <a:solidFill>
              <a:schemeClr val="dk1"/>
            </a:solidFill>
            <a:ln w="682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56"/>
            <p:cNvSpPr/>
            <p:nvPr/>
          </p:nvSpPr>
          <p:spPr>
            <a:xfrm>
              <a:off x="320700" y="2617014"/>
              <a:ext cx="346672" cy="523428"/>
            </a:xfrm>
            <a:custGeom>
              <a:avLst/>
              <a:gdLst/>
              <a:ahLst/>
              <a:cxnLst/>
              <a:rect l="l" t="t" r="r" b="b"/>
              <a:pathLst>
                <a:path w="8259" h="12470" fill="none" extrusionOk="0">
                  <a:moveTo>
                    <a:pt x="6430" y="7083"/>
                  </a:moveTo>
                  <a:cubicBezTo>
                    <a:pt x="6430" y="7083"/>
                    <a:pt x="8259" y="9582"/>
                    <a:pt x="6893" y="11030"/>
                  </a:cubicBezTo>
                  <a:cubicBezTo>
                    <a:pt x="5536" y="12469"/>
                    <a:pt x="1821" y="9954"/>
                    <a:pt x="911" y="7083"/>
                  </a:cubicBezTo>
                  <a:cubicBezTo>
                    <a:pt x="1" y="4212"/>
                    <a:pt x="332" y="1903"/>
                    <a:pt x="2276" y="952"/>
                  </a:cubicBezTo>
                  <a:cubicBezTo>
                    <a:pt x="4213" y="0"/>
                    <a:pt x="7051" y="3103"/>
                    <a:pt x="7051" y="3103"/>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56"/>
            <p:cNvSpPr/>
            <p:nvPr/>
          </p:nvSpPr>
          <p:spPr>
            <a:xfrm>
              <a:off x="667329" y="2653827"/>
              <a:ext cx="76436" cy="68461"/>
            </a:xfrm>
            <a:custGeom>
              <a:avLst/>
              <a:gdLst/>
              <a:ahLst/>
              <a:cxnLst/>
              <a:rect l="l" t="t" r="r" b="b"/>
              <a:pathLst>
                <a:path w="1821" h="1631" extrusionOk="0">
                  <a:moveTo>
                    <a:pt x="903" y="0"/>
                  </a:moveTo>
                  <a:lnTo>
                    <a:pt x="1" y="1630"/>
                  </a:lnTo>
                  <a:lnTo>
                    <a:pt x="1" y="1630"/>
                  </a:lnTo>
                  <a:lnTo>
                    <a:pt x="1821" y="1539"/>
                  </a:lnTo>
                  <a:lnTo>
                    <a:pt x="9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 name="Google Shape;19450;p57"/>
          <p:cNvPicPr preferRelativeResize="0"/>
          <p:nvPr/>
        </p:nvPicPr>
        <p:blipFill rotWithShape="1">
          <a:blip r:embed="rId3">
            <a:alphaModFix/>
          </a:blip>
          <a:srcRect l="52339" r="5922"/>
          <a:stretch/>
        </p:blipFill>
        <p:spPr>
          <a:xfrm>
            <a:off x="1289319" y="1337579"/>
            <a:ext cx="2042743" cy="2403147"/>
          </a:xfrm>
          <a:prstGeom prst="rect">
            <a:avLst/>
          </a:prstGeom>
          <a:noFill/>
          <a:ln w="28575" cap="flat" cmpd="sng">
            <a:solidFill>
              <a:schemeClr val="accent2"/>
            </a:solidFill>
            <a:prstDash val="solid"/>
            <a:round/>
            <a:headEnd type="none" w="sm" len="sm"/>
            <a:tailEnd type="none" w="sm" len="sm"/>
          </a:ln>
        </p:spPr>
      </p:pic>
    </p:spTree>
    <p:extLst>
      <p:ext uri="{BB962C8B-B14F-4D97-AF65-F5344CB8AC3E}">
        <p14:creationId xmlns:p14="http://schemas.microsoft.com/office/powerpoint/2010/main" val="386909248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9162"/>
        <p:cNvGrpSpPr/>
        <p:nvPr/>
      </p:nvGrpSpPr>
      <p:grpSpPr>
        <a:xfrm>
          <a:off x="0" y="0"/>
          <a:ext cx="0" cy="0"/>
          <a:chOff x="0" y="0"/>
          <a:chExt cx="0" cy="0"/>
        </a:xfrm>
      </p:grpSpPr>
      <p:sp>
        <p:nvSpPr>
          <p:cNvPr id="19164" name="Google Shape;19164;p43"/>
          <p:cNvSpPr txBox="1">
            <a:spLocks noGrp="1"/>
          </p:cNvSpPr>
          <p:nvPr>
            <p:ph type="subTitle" idx="2"/>
          </p:nvPr>
        </p:nvSpPr>
        <p:spPr>
          <a:xfrm>
            <a:off x="2074125" y="1339175"/>
            <a:ext cx="4995900" cy="737453"/>
          </a:xfrm>
          <a:prstGeom prst="rect">
            <a:avLst/>
          </a:prstGeom>
        </p:spPr>
        <p:txBody>
          <a:bodyPr spcFirstLastPara="1" wrap="square" lIns="91425" tIns="91425" rIns="91425" bIns="91425" anchor="t" anchorCtr="0">
            <a:noAutofit/>
          </a:bodyPr>
          <a:lstStyle/>
          <a:p>
            <a:pPr marL="0" lvl="0" indent="0" algn="just"/>
            <a:r>
              <a:rPr lang="es-ES" sz="1000" b="1" dirty="0" smtClean="0"/>
              <a:t>Si </a:t>
            </a:r>
            <a:r>
              <a:rPr lang="es-ES" sz="1000" b="1" dirty="0"/>
              <a:t>el 01 de agosto recibo una denuncia por acoso laboral, entiendo que mi plazo es de 5</a:t>
            </a:r>
            <a:r>
              <a:rPr lang="es-ES" sz="1000" b="1" dirty="0" smtClean="0"/>
              <a:t> </a:t>
            </a:r>
            <a:r>
              <a:rPr lang="es-ES" sz="1000" b="1" dirty="0"/>
              <a:t>días para enviar conclusiones a la Dirección del Trabajo, pero en que medio? Por algún correo o desde algún lugar de la plataforma Mi DT. </a:t>
            </a:r>
            <a:endParaRPr sz="1000" b="1" dirty="0"/>
          </a:p>
        </p:txBody>
      </p:sp>
      <p:sp>
        <p:nvSpPr>
          <p:cNvPr id="19165" name="Google Shape;19165;p43"/>
          <p:cNvSpPr txBox="1">
            <a:spLocks noGrp="1"/>
          </p:cNvSpPr>
          <p:nvPr>
            <p:ph type="subTitle" idx="1"/>
          </p:nvPr>
        </p:nvSpPr>
        <p:spPr>
          <a:xfrm>
            <a:off x="889154" y="2098259"/>
            <a:ext cx="7349904" cy="2786873"/>
          </a:xfrm>
          <a:prstGeom prst="rect">
            <a:avLst/>
          </a:prstGeom>
        </p:spPr>
        <p:txBody>
          <a:bodyPr spcFirstLastPara="1" wrap="square" lIns="91425" tIns="91425" rIns="91425" bIns="91425" anchor="t" anchorCtr="0">
            <a:noAutofit/>
          </a:bodyPr>
          <a:lstStyle/>
          <a:p>
            <a:pPr algn="just"/>
            <a:r>
              <a:rPr lang="es-ES" sz="1000" dirty="0"/>
              <a:t>En atención a su presentación sobre el medio para el envío de las conclusiones de investigaciones por </a:t>
            </a:r>
            <a:r>
              <a:rPr lang="es-ES" sz="1000" dirty="0" smtClean="0"/>
              <a:t>acoso laboral</a:t>
            </a:r>
            <a:r>
              <a:rPr lang="es-ES" sz="1000" dirty="0"/>
              <a:t>, podemos informar a usted que</a:t>
            </a:r>
            <a:r>
              <a:rPr lang="es-ES" sz="1000" dirty="0" smtClean="0"/>
              <a:t>:</a:t>
            </a:r>
          </a:p>
          <a:p>
            <a:pPr algn="just"/>
            <a:endParaRPr lang="es-ES" sz="1000" dirty="0"/>
          </a:p>
          <a:p>
            <a:pPr algn="just"/>
            <a:r>
              <a:rPr lang="es-ES" sz="1000" dirty="0"/>
              <a:t>El artículo segundo transitorio del </a:t>
            </a:r>
            <a:r>
              <a:rPr lang="es-ES" sz="1000" b="1" dirty="0">
                <a:solidFill>
                  <a:schemeClr val="accent4"/>
                </a:solidFill>
                <a:hlinkClick r:id="rId3"/>
              </a:rPr>
              <a:t>D.S. Nº21</a:t>
            </a:r>
            <a:r>
              <a:rPr lang="es-ES" sz="1000" b="1" dirty="0">
                <a:solidFill>
                  <a:schemeClr val="accent4"/>
                </a:solidFill>
              </a:rPr>
              <a:t>, </a:t>
            </a:r>
            <a:r>
              <a:rPr lang="es-ES" sz="1000" dirty="0"/>
              <a:t>del Ministerio del Trabajo y Previsión Social, de 26.05.2024, establece que </a:t>
            </a:r>
            <a:r>
              <a:rPr lang="es-ES" sz="1000" i="1" dirty="0"/>
              <a:t>“La Dirección del Trabajo deberá implementar una plataforma electrónica para la recepción de denuncias e investigaciones de que trata el presente reglamento, dentro del plazo de un año contado desde su publicación en el Diario Oficial.</a:t>
            </a:r>
            <a:endParaRPr lang="es-ES" sz="1000" dirty="0"/>
          </a:p>
          <a:p>
            <a:pPr algn="just"/>
            <a:r>
              <a:rPr lang="es-ES" sz="1000" i="1" dirty="0"/>
              <a:t>Durante el periodo comprendido entre la dictación del presente reglamento y la implementación del sistema electrónico indicado, las denuncias e informes podrán ser recibidas en conformidad al sistema electrónico provisorio establecido según las instrucciones que imparta la Dirección del Trabajo</a:t>
            </a:r>
            <a:r>
              <a:rPr lang="es-ES" sz="1000" i="1" dirty="0" smtClean="0"/>
              <a:t>.”</a:t>
            </a:r>
            <a:r>
              <a:rPr lang="es-ES" sz="1000" dirty="0" smtClean="0"/>
              <a:t>.</a:t>
            </a:r>
          </a:p>
          <a:p>
            <a:pPr algn="just"/>
            <a:endParaRPr lang="es-ES" sz="1000" dirty="0"/>
          </a:p>
          <a:p>
            <a:pPr algn="just"/>
            <a:r>
              <a:rPr lang="es-ES" sz="1000" b="1" dirty="0">
                <a:solidFill>
                  <a:schemeClr val="accent4">
                    <a:lumMod val="75000"/>
                  </a:schemeClr>
                </a:solidFill>
              </a:rPr>
              <a:t>Al respecto, se debe indicar que, a contar de la fecha de entrada en vigencia de la ley, este Servicio informará a través de su </a:t>
            </a:r>
            <a:r>
              <a:rPr lang="es-ES" sz="1000" b="1" dirty="0">
                <a:solidFill>
                  <a:schemeClr val="accent4">
                    <a:lumMod val="75000"/>
                  </a:schemeClr>
                </a:solidFill>
                <a:hlinkClick r:id="rId4"/>
              </a:rPr>
              <a:t>página web</a:t>
            </a:r>
            <a:r>
              <a:rPr lang="es-ES" sz="1000" b="1" dirty="0">
                <a:solidFill>
                  <a:schemeClr val="accent4">
                    <a:lumMod val="75000"/>
                  </a:schemeClr>
                </a:solidFill>
              </a:rPr>
              <a:t> y sus redes sociales oficiales, la forma de acceder al sistema electrónico provisorio señalado por la norma en comento.</a:t>
            </a:r>
          </a:p>
          <a:p>
            <a:pPr algn="just"/>
            <a:r>
              <a:rPr lang="es-ES" sz="1000" dirty="0"/>
              <a:t/>
            </a:r>
            <a:br>
              <a:rPr lang="es-ES" sz="1000" dirty="0"/>
            </a:br>
            <a:endParaRPr sz="1000" dirty="0"/>
          </a:p>
        </p:txBody>
      </p:sp>
      <p:grpSp>
        <p:nvGrpSpPr>
          <p:cNvPr id="19166" name="Google Shape;19166;p43"/>
          <p:cNvGrpSpPr/>
          <p:nvPr/>
        </p:nvGrpSpPr>
        <p:grpSpPr>
          <a:xfrm rot="477646">
            <a:off x="8207641" y="3709407"/>
            <a:ext cx="938176" cy="1184579"/>
            <a:chOff x="246026" y="2141690"/>
            <a:chExt cx="938141" cy="1184535"/>
          </a:xfrm>
        </p:grpSpPr>
        <p:sp>
          <p:nvSpPr>
            <p:cNvPr id="19167" name="Google Shape;19167;p43"/>
            <p:cNvSpPr/>
            <p:nvPr/>
          </p:nvSpPr>
          <p:spPr>
            <a:xfrm>
              <a:off x="246026" y="2141690"/>
              <a:ext cx="938141" cy="1184535"/>
            </a:xfrm>
            <a:custGeom>
              <a:avLst/>
              <a:gdLst/>
              <a:ahLst/>
              <a:cxnLst/>
              <a:rect l="l" t="t" r="r" b="b"/>
              <a:pathLst>
                <a:path w="22350" h="28220" extrusionOk="0">
                  <a:moveTo>
                    <a:pt x="5695" y="0"/>
                  </a:moveTo>
                  <a:cubicBezTo>
                    <a:pt x="5154" y="0"/>
                    <a:pt x="4604" y="130"/>
                    <a:pt x="4055" y="410"/>
                  </a:cubicBezTo>
                  <a:cubicBezTo>
                    <a:pt x="564" y="2198"/>
                    <a:pt x="3857" y="10944"/>
                    <a:pt x="3940" y="11134"/>
                  </a:cubicBezTo>
                  <a:cubicBezTo>
                    <a:pt x="3385" y="11415"/>
                    <a:pt x="3071" y="11548"/>
                    <a:pt x="2607" y="11953"/>
                  </a:cubicBezTo>
                  <a:cubicBezTo>
                    <a:pt x="1441" y="12971"/>
                    <a:pt x="613" y="14841"/>
                    <a:pt x="1399" y="17877"/>
                  </a:cubicBezTo>
                  <a:cubicBezTo>
                    <a:pt x="1532" y="18365"/>
                    <a:pt x="1697" y="18837"/>
                    <a:pt x="1896" y="19300"/>
                  </a:cubicBezTo>
                  <a:cubicBezTo>
                    <a:pt x="1192" y="20484"/>
                    <a:pt x="1" y="28220"/>
                    <a:pt x="11337" y="28220"/>
                  </a:cubicBezTo>
                  <a:cubicBezTo>
                    <a:pt x="20430" y="28220"/>
                    <a:pt x="20207" y="21311"/>
                    <a:pt x="20083" y="19813"/>
                  </a:cubicBezTo>
                  <a:cubicBezTo>
                    <a:pt x="19967" y="18399"/>
                    <a:pt x="19611" y="16396"/>
                    <a:pt x="17509" y="14634"/>
                  </a:cubicBezTo>
                  <a:cubicBezTo>
                    <a:pt x="17873" y="13947"/>
                    <a:pt x="18750" y="12218"/>
                    <a:pt x="19801" y="9901"/>
                  </a:cubicBezTo>
                  <a:cubicBezTo>
                    <a:pt x="21026" y="7212"/>
                    <a:pt x="22350" y="1991"/>
                    <a:pt x="18287" y="1172"/>
                  </a:cubicBezTo>
                  <a:cubicBezTo>
                    <a:pt x="17950" y="1105"/>
                    <a:pt x="17630" y="1074"/>
                    <a:pt x="17326" y="1074"/>
                  </a:cubicBezTo>
                  <a:cubicBezTo>
                    <a:pt x="14461" y="1074"/>
                    <a:pt x="12984" y="3848"/>
                    <a:pt x="11825" y="5987"/>
                  </a:cubicBezTo>
                  <a:cubicBezTo>
                    <a:pt x="11659" y="6318"/>
                    <a:pt x="11477" y="6616"/>
                    <a:pt x="11477" y="6616"/>
                  </a:cubicBezTo>
                  <a:cubicBezTo>
                    <a:pt x="10676" y="2999"/>
                    <a:pt x="8298" y="0"/>
                    <a:pt x="569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43"/>
            <p:cNvSpPr/>
            <p:nvPr/>
          </p:nvSpPr>
          <p:spPr>
            <a:xfrm>
              <a:off x="453383" y="2942782"/>
              <a:ext cx="427935" cy="177386"/>
            </a:xfrm>
            <a:custGeom>
              <a:avLst/>
              <a:gdLst/>
              <a:ahLst/>
              <a:cxnLst/>
              <a:rect l="l" t="t" r="r" b="b"/>
              <a:pathLst>
                <a:path w="10195" h="4226" extrusionOk="0">
                  <a:moveTo>
                    <a:pt x="3832" y="0"/>
                  </a:moveTo>
                  <a:lnTo>
                    <a:pt x="4229" y="1721"/>
                  </a:lnTo>
                  <a:cubicBezTo>
                    <a:pt x="4229" y="1721"/>
                    <a:pt x="4485" y="2971"/>
                    <a:pt x="3269" y="3517"/>
                  </a:cubicBezTo>
                  <a:cubicBezTo>
                    <a:pt x="3068" y="3606"/>
                    <a:pt x="2845" y="3644"/>
                    <a:pt x="2612" y="3644"/>
                  </a:cubicBezTo>
                  <a:cubicBezTo>
                    <a:pt x="1429" y="3644"/>
                    <a:pt x="1" y="2673"/>
                    <a:pt x="1" y="2673"/>
                  </a:cubicBezTo>
                  <a:lnTo>
                    <a:pt x="1" y="2673"/>
                  </a:lnTo>
                  <a:cubicBezTo>
                    <a:pt x="923" y="3509"/>
                    <a:pt x="1884" y="4225"/>
                    <a:pt x="3074" y="4225"/>
                  </a:cubicBezTo>
                  <a:cubicBezTo>
                    <a:pt x="3357" y="4225"/>
                    <a:pt x="3653" y="4185"/>
                    <a:pt x="3964" y="4096"/>
                  </a:cubicBezTo>
                  <a:cubicBezTo>
                    <a:pt x="5594" y="3633"/>
                    <a:pt x="5222" y="1895"/>
                    <a:pt x="5222" y="1895"/>
                  </a:cubicBezTo>
                  <a:lnTo>
                    <a:pt x="5222" y="1895"/>
                  </a:lnTo>
                  <a:cubicBezTo>
                    <a:pt x="6195" y="2463"/>
                    <a:pt x="7446" y="2666"/>
                    <a:pt x="8431" y="2666"/>
                  </a:cubicBezTo>
                  <a:cubicBezTo>
                    <a:pt x="9313" y="2666"/>
                    <a:pt x="9984" y="2503"/>
                    <a:pt x="10054" y="2292"/>
                  </a:cubicBezTo>
                  <a:cubicBezTo>
                    <a:pt x="10195" y="1845"/>
                    <a:pt x="8995" y="1721"/>
                    <a:pt x="8995" y="1721"/>
                  </a:cubicBezTo>
                  <a:lnTo>
                    <a:pt x="8986" y="1721"/>
                  </a:lnTo>
                  <a:cubicBezTo>
                    <a:pt x="8817" y="1738"/>
                    <a:pt x="8648" y="1746"/>
                    <a:pt x="8481" y="1746"/>
                  </a:cubicBezTo>
                  <a:cubicBezTo>
                    <a:pt x="5977" y="1746"/>
                    <a:pt x="3832" y="1"/>
                    <a:pt x="3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43"/>
            <p:cNvSpPr/>
            <p:nvPr/>
          </p:nvSpPr>
          <p:spPr>
            <a:xfrm>
              <a:off x="467990" y="2601022"/>
              <a:ext cx="236907" cy="146241"/>
            </a:xfrm>
            <a:custGeom>
              <a:avLst/>
              <a:gdLst/>
              <a:ahLst/>
              <a:cxnLst/>
              <a:rect l="l" t="t" r="r" b="b"/>
              <a:pathLst>
                <a:path w="5644" h="3484" extrusionOk="0">
                  <a:moveTo>
                    <a:pt x="0" y="1"/>
                  </a:moveTo>
                  <a:lnTo>
                    <a:pt x="373" y="1291"/>
                  </a:lnTo>
                  <a:cubicBezTo>
                    <a:pt x="1531" y="1597"/>
                    <a:pt x="3533" y="3484"/>
                    <a:pt x="3533" y="3484"/>
                  </a:cubicBezTo>
                  <a:lnTo>
                    <a:pt x="5503" y="2723"/>
                  </a:lnTo>
                  <a:lnTo>
                    <a:pt x="5643" y="555"/>
                  </a:lnTo>
                  <a:lnTo>
                    <a:pt x="5643" y="555"/>
                  </a:lnTo>
                  <a:cubicBezTo>
                    <a:pt x="5643" y="555"/>
                    <a:pt x="5232" y="2295"/>
                    <a:pt x="3628" y="2295"/>
                  </a:cubicBezTo>
                  <a:cubicBezTo>
                    <a:pt x="3592" y="2295"/>
                    <a:pt x="3554" y="2294"/>
                    <a:pt x="3517" y="2292"/>
                  </a:cubicBezTo>
                  <a:cubicBezTo>
                    <a:pt x="1821" y="2210"/>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43"/>
            <p:cNvSpPr/>
            <p:nvPr/>
          </p:nvSpPr>
          <p:spPr>
            <a:xfrm>
              <a:off x="710060" y="2603792"/>
              <a:ext cx="282030" cy="164332"/>
            </a:xfrm>
            <a:custGeom>
              <a:avLst/>
              <a:gdLst/>
              <a:ahLst/>
              <a:cxnLst/>
              <a:rect l="l" t="t" r="r" b="b"/>
              <a:pathLst>
                <a:path w="6719" h="3915" extrusionOk="0">
                  <a:moveTo>
                    <a:pt x="6719" y="1"/>
                  </a:moveTo>
                  <a:cubicBezTo>
                    <a:pt x="6718" y="2"/>
                    <a:pt x="5323" y="2483"/>
                    <a:pt x="2889" y="2483"/>
                  </a:cubicBezTo>
                  <a:cubicBezTo>
                    <a:pt x="2653" y="2483"/>
                    <a:pt x="2407" y="2460"/>
                    <a:pt x="2152" y="2408"/>
                  </a:cubicBezTo>
                  <a:cubicBezTo>
                    <a:pt x="0" y="1978"/>
                    <a:pt x="141" y="266"/>
                    <a:pt x="141" y="265"/>
                  </a:cubicBezTo>
                  <a:lnTo>
                    <a:pt x="141" y="265"/>
                  </a:lnTo>
                  <a:lnTo>
                    <a:pt x="133" y="274"/>
                  </a:lnTo>
                  <a:cubicBezTo>
                    <a:pt x="33" y="2053"/>
                    <a:pt x="803" y="2615"/>
                    <a:pt x="803" y="2615"/>
                  </a:cubicBezTo>
                  <a:cubicBezTo>
                    <a:pt x="3351" y="2698"/>
                    <a:pt x="4741" y="3914"/>
                    <a:pt x="4741" y="3914"/>
                  </a:cubicBezTo>
                  <a:lnTo>
                    <a:pt x="67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43"/>
            <p:cNvSpPr/>
            <p:nvPr/>
          </p:nvSpPr>
          <p:spPr>
            <a:xfrm>
              <a:off x="331487" y="2962930"/>
              <a:ext cx="117782" cy="232038"/>
            </a:xfrm>
            <a:custGeom>
              <a:avLst/>
              <a:gdLst/>
              <a:ahLst/>
              <a:cxnLst/>
              <a:rect l="l" t="t" r="r" b="b"/>
              <a:pathLst>
                <a:path w="2806" h="5528" extrusionOk="0">
                  <a:moveTo>
                    <a:pt x="1060" y="0"/>
                  </a:moveTo>
                  <a:lnTo>
                    <a:pt x="1060" y="0"/>
                  </a:lnTo>
                  <a:cubicBezTo>
                    <a:pt x="0" y="3773"/>
                    <a:pt x="2541" y="5527"/>
                    <a:pt x="2541" y="5527"/>
                  </a:cubicBezTo>
                  <a:cubicBezTo>
                    <a:pt x="1705" y="4617"/>
                    <a:pt x="1084" y="2863"/>
                    <a:pt x="1664" y="2400"/>
                  </a:cubicBezTo>
                  <a:cubicBezTo>
                    <a:pt x="1993" y="2140"/>
                    <a:pt x="2311" y="2083"/>
                    <a:pt x="2528" y="2083"/>
                  </a:cubicBezTo>
                  <a:cubicBezTo>
                    <a:pt x="2698" y="2083"/>
                    <a:pt x="2805" y="2118"/>
                    <a:pt x="2805" y="2118"/>
                  </a:cubicBezTo>
                  <a:cubicBezTo>
                    <a:pt x="2069" y="1490"/>
                    <a:pt x="1060"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43"/>
            <p:cNvSpPr/>
            <p:nvPr/>
          </p:nvSpPr>
          <p:spPr>
            <a:xfrm>
              <a:off x="317258" y="2142907"/>
              <a:ext cx="400483" cy="596717"/>
            </a:xfrm>
            <a:custGeom>
              <a:avLst/>
              <a:gdLst/>
              <a:ahLst/>
              <a:cxnLst/>
              <a:rect l="l" t="t" r="r" b="b"/>
              <a:pathLst>
                <a:path w="9541" h="14216" fill="none" extrusionOk="0">
                  <a:moveTo>
                    <a:pt x="7439" y="14216"/>
                  </a:moveTo>
                  <a:cubicBezTo>
                    <a:pt x="9540" y="13256"/>
                    <a:pt x="9383" y="11121"/>
                    <a:pt x="9383" y="11121"/>
                  </a:cubicBezTo>
                  <a:cubicBezTo>
                    <a:pt x="9383" y="6256"/>
                    <a:pt x="6198" y="1"/>
                    <a:pt x="3095" y="1548"/>
                  </a:cubicBezTo>
                  <a:cubicBezTo>
                    <a:pt x="0" y="3104"/>
                    <a:pt x="3964" y="12205"/>
                    <a:pt x="3964" y="12205"/>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43"/>
            <p:cNvSpPr/>
            <p:nvPr/>
          </p:nvSpPr>
          <p:spPr>
            <a:xfrm>
              <a:off x="707625" y="2218294"/>
              <a:ext cx="426172" cy="553314"/>
            </a:xfrm>
            <a:custGeom>
              <a:avLst/>
              <a:gdLst/>
              <a:ahLst/>
              <a:cxnLst/>
              <a:rect l="l" t="t" r="r" b="b"/>
              <a:pathLst>
                <a:path w="10153" h="13182" fill="none" extrusionOk="0">
                  <a:moveTo>
                    <a:pt x="861" y="11915"/>
                  </a:moveTo>
                  <a:cubicBezTo>
                    <a:pt x="861" y="11915"/>
                    <a:pt x="125" y="11634"/>
                    <a:pt x="67" y="9789"/>
                  </a:cubicBezTo>
                  <a:cubicBezTo>
                    <a:pt x="0" y="7944"/>
                    <a:pt x="3045" y="0"/>
                    <a:pt x="6595" y="497"/>
                  </a:cubicBezTo>
                  <a:cubicBezTo>
                    <a:pt x="10153" y="993"/>
                    <a:pt x="8415" y="5950"/>
                    <a:pt x="7340" y="8299"/>
                  </a:cubicBezTo>
                  <a:cubicBezTo>
                    <a:pt x="6272" y="10658"/>
                    <a:pt x="4907" y="13181"/>
                    <a:pt x="4907" y="13181"/>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43"/>
            <p:cNvSpPr/>
            <p:nvPr/>
          </p:nvSpPr>
          <p:spPr>
            <a:xfrm>
              <a:off x="304413" y="2694081"/>
              <a:ext cx="750555" cy="581438"/>
            </a:xfrm>
            <a:custGeom>
              <a:avLst/>
              <a:gdLst/>
              <a:ahLst/>
              <a:cxnLst/>
              <a:rect l="l" t="t" r="r" b="b"/>
              <a:pathLst>
                <a:path w="17881" h="13852" fill="none" extrusionOk="0">
                  <a:moveTo>
                    <a:pt x="12569" y="7787"/>
                  </a:moveTo>
                  <a:cubicBezTo>
                    <a:pt x="12569" y="7787"/>
                    <a:pt x="6959" y="7539"/>
                    <a:pt x="6338" y="4031"/>
                  </a:cubicBezTo>
                  <a:cubicBezTo>
                    <a:pt x="5718" y="522"/>
                    <a:pt x="10177" y="1"/>
                    <a:pt x="13065" y="1085"/>
                  </a:cubicBezTo>
                  <a:cubicBezTo>
                    <a:pt x="15953" y="2169"/>
                    <a:pt x="17318" y="4775"/>
                    <a:pt x="17401" y="6298"/>
                  </a:cubicBezTo>
                  <a:cubicBezTo>
                    <a:pt x="17483" y="7828"/>
                    <a:pt x="17881" y="13852"/>
                    <a:pt x="9929" y="13852"/>
                  </a:cubicBezTo>
                  <a:cubicBezTo>
                    <a:pt x="0" y="13852"/>
                    <a:pt x="1134" y="7324"/>
                    <a:pt x="1754" y="6289"/>
                  </a:cubicBezTo>
                </a:path>
              </a:pathLst>
            </a:custGeom>
            <a:solidFill>
              <a:schemeClr val="dk1"/>
            </a:solidFill>
            <a:ln w="682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43"/>
            <p:cNvSpPr/>
            <p:nvPr/>
          </p:nvSpPr>
          <p:spPr>
            <a:xfrm>
              <a:off x="320700" y="2617014"/>
              <a:ext cx="346672" cy="523428"/>
            </a:xfrm>
            <a:custGeom>
              <a:avLst/>
              <a:gdLst/>
              <a:ahLst/>
              <a:cxnLst/>
              <a:rect l="l" t="t" r="r" b="b"/>
              <a:pathLst>
                <a:path w="8259" h="12470" fill="none" extrusionOk="0">
                  <a:moveTo>
                    <a:pt x="6430" y="7083"/>
                  </a:moveTo>
                  <a:cubicBezTo>
                    <a:pt x="6430" y="7083"/>
                    <a:pt x="8259" y="9582"/>
                    <a:pt x="6893" y="11030"/>
                  </a:cubicBezTo>
                  <a:cubicBezTo>
                    <a:pt x="5536" y="12469"/>
                    <a:pt x="1821" y="9954"/>
                    <a:pt x="911" y="7083"/>
                  </a:cubicBezTo>
                  <a:cubicBezTo>
                    <a:pt x="1" y="4212"/>
                    <a:pt x="332" y="1903"/>
                    <a:pt x="2276" y="952"/>
                  </a:cubicBezTo>
                  <a:cubicBezTo>
                    <a:pt x="4213" y="0"/>
                    <a:pt x="7051" y="3103"/>
                    <a:pt x="7051" y="3103"/>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43"/>
            <p:cNvSpPr/>
            <p:nvPr/>
          </p:nvSpPr>
          <p:spPr>
            <a:xfrm>
              <a:off x="667329" y="2653827"/>
              <a:ext cx="76436" cy="68461"/>
            </a:xfrm>
            <a:custGeom>
              <a:avLst/>
              <a:gdLst/>
              <a:ahLst/>
              <a:cxnLst/>
              <a:rect l="l" t="t" r="r" b="b"/>
              <a:pathLst>
                <a:path w="1821" h="1631" extrusionOk="0">
                  <a:moveTo>
                    <a:pt x="903" y="0"/>
                  </a:moveTo>
                  <a:lnTo>
                    <a:pt x="1" y="1630"/>
                  </a:lnTo>
                  <a:lnTo>
                    <a:pt x="1" y="1630"/>
                  </a:lnTo>
                  <a:lnTo>
                    <a:pt x="1821" y="1539"/>
                  </a:lnTo>
                  <a:lnTo>
                    <a:pt x="9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ítulo 2"/>
          <p:cNvSpPr>
            <a:spLocks noGrp="1"/>
          </p:cNvSpPr>
          <p:nvPr>
            <p:ph type="title"/>
          </p:nvPr>
        </p:nvSpPr>
        <p:spPr/>
        <p:txBody>
          <a:bodyPr/>
          <a:lstStyle/>
          <a:p>
            <a:r>
              <a:rPr lang="es-CL" dirty="0" smtClean="0"/>
              <a:t>Pregunta Ticket #26,451</a:t>
            </a:r>
            <a:endParaRPr lang="es-CL" dirty="0"/>
          </a:p>
        </p:txBody>
      </p:sp>
      <p:pic>
        <p:nvPicPr>
          <p:cNvPr id="1028" name="Picture 4" descr="Amplían plazo a empleadores para subir información al Registro Electrónico  Laboral - PL Prensa"/>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0199" y="822674"/>
            <a:ext cx="1207472" cy="120747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180"/>
        <p:cNvGrpSpPr/>
        <p:nvPr/>
      </p:nvGrpSpPr>
      <p:grpSpPr>
        <a:xfrm>
          <a:off x="0" y="0"/>
          <a:ext cx="0" cy="0"/>
          <a:chOff x="0" y="0"/>
          <a:chExt cx="0" cy="0"/>
        </a:xfrm>
      </p:grpSpPr>
      <p:sp>
        <p:nvSpPr>
          <p:cNvPr id="19183" name="Google Shape;19183;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Datos relevantes</a:t>
            </a:r>
            <a:endParaRPr dirty="0"/>
          </a:p>
        </p:txBody>
      </p:sp>
      <p:sp>
        <p:nvSpPr>
          <p:cNvPr id="19184" name="Google Shape;19184;p44"/>
          <p:cNvSpPr txBox="1">
            <a:spLocks noGrp="1"/>
          </p:cNvSpPr>
          <p:nvPr>
            <p:ph type="subTitle" idx="1"/>
          </p:nvPr>
        </p:nvSpPr>
        <p:spPr>
          <a:xfrm>
            <a:off x="719865" y="1548500"/>
            <a:ext cx="3478500" cy="518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Fechas</a:t>
            </a:r>
            <a:endParaRPr dirty="0"/>
          </a:p>
        </p:txBody>
      </p:sp>
      <p:sp>
        <p:nvSpPr>
          <p:cNvPr id="19185" name="Google Shape;19185;p44"/>
          <p:cNvSpPr txBox="1">
            <a:spLocks noGrp="1"/>
          </p:cNvSpPr>
          <p:nvPr>
            <p:ph type="subTitle" idx="2"/>
          </p:nvPr>
        </p:nvSpPr>
        <p:spPr>
          <a:xfrm>
            <a:off x="4945640" y="1548500"/>
            <a:ext cx="3478500" cy="518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Aspectos</a:t>
            </a:r>
            <a:endParaRPr dirty="0"/>
          </a:p>
        </p:txBody>
      </p:sp>
      <p:sp>
        <p:nvSpPr>
          <p:cNvPr id="7" name="Marcador de texto 4">
            <a:extLst>
              <a:ext uri="{FF2B5EF4-FFF2-40B4-BE49-F238E27FC236}">
                <a16:creationId xmlns="" xmlns:a16="http://schemas.microsoft.com/office/drawing/2014/main" id="{5896A767-BE9B-FC40-B758-33EE8FEBBA27}"/>
              </a:ext>
            </a:extLst>
          </p:cNvPr>
          <p:cNvSpPr txBox="1">
            <a:spLocks/>
          </p:cNvSpPr>
          <p:nvPr/>
        </p:nvSpPr>
        <p:spPr>
          <a:xfrm>
            <a:off x="719864" y="2066600"/>
            <a:ext cx="3677569" cy="150519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228600" indent="-226059">
              <a:lnSpc>
                <a:spcPct val="115000"/>
              </a:lnSpc>
              <a:buClr>
                <a:schemeClr val="accent4"/>
              </a:buClr>
              <a:buSzPts val="1400"/>
              <a:buFont typeface="Quicksand SemiBold"/>
              <a:buChar char="■"/>
              <a:defRPr>
                <a:solidFill>
                  <a:schemeClr val="dk1"/>
                </a:solidFill>
                <a:latin typeface="Quicksand SemiBold"/>
                <a:ea typeface="Quicksand SemiBold"/>
                <a:cs typeface="Quicksand SemiBold"/>
                <a:sym typeface="Quicksand SemiBold"/>
              </a:defRPr>
            </a:lvl1pPr>
            <a:lvl2pPr marL="914400" indent="-317500">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2pPr>
            <a:lvl3pPr marL="1371600" indent="-317500">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3pPr>
            <a:lvl4pPr marL="1828800" indent="-317500">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4pPr>
            <a:lvl5pPr marL="2286000" indent="-317500">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5pPr>
            <a:lvl6pPr marL="2743200" indent="-317500">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6pPr>
            <a:lvl7pPr marL="3200400" indent="-317500">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7pPr>
            <a:lvl8pPr marL="3657600" indent="-317500">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8pPr>
            <a:lvl9pPr marL="4114800" indent="-317500">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9pPr>
          </a:lstStyle>
          <a:p>
            <a:r>
              <a:rPr lang="es-ES" sz="1200" dirty="0"/>
              <a:t>La Ley Nº 21.643, publicada en el diario oficial el 15 de enero de 2024, modifica el Código del Trabajo y otros cuerpos legales para abordar</a:t>
            </a:r>
            <a:r>
              <a:rPr lang="es-ES" sz="1200" dirty="0" smtClean="0"/>
              <a:t>:</a:t>
            </a:r>
          </a:p>
          <a:p>
            <a:pPr marL="2541" indent="0">
              <a:buNone/>
            </a:pPr>
            <a:endParaRPr lang="es-ES" sz="1200" dirty="0"/>
          </a:p>
          <a:p>
            <a:r>
              <a:rPr lang="es-ES" sz="1200" dirty="0"/>
              <a:t>Prevención, investigación y sanción del acoso laboral, sexual y la violencia en el ámbito del trabajo.</a:t>
            </a:r>
          </a:p>
        </p:txBody>
      </p:sp>
      <p:sp>
        <p:nvSpPr>
          <p:cNvPr id="3" name="Rectángulo 2"/>
          <p:cNvSpPr/>
          <p:nvPr/>
        </p:nvSpPr>
        <p:spPr>
          <a:xfrm>
            <a:off x="1603288" y="4502581"/>
            <a:ext cx="2319689" cy="433121"/>
          </a:xfrm>
          <a:prstGeom prst="rect">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a:p>
        </p:txBody>
      </p:sp>
      <p:sp>
        <p:nvSpPr>
          <p:cNvPr id="9" name="Google Shape;19087;p39"/>
          <p:cNvSpPr txBox="1">
            <a:spLocks/>
          </p:cNvSpPr>
          <p:nvPr/>
        </p:nvSpPr>
        <p:spPr>
          <a:xfrm>
            <a:off x="954267" y="4362892"/>
            <a:ext cx="3617733" cy="712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1"/>
              </a:buClr>
              <a:buSzPts val="2000"/>
              <a:buFont typeface="Yusei Magic"/>
              <a:buNone/>
              <a:defRPr sz="2000" b="0" i="0" u="none" strike="noStrike" cap="none">
                <a:solidFill>
                  <a:schemeClr val="dk1"/>
                </a:solidFill>
                <a:latin typeface="Yusei Magic"/>
                <a:ea typeface="Yusei Magic"/>
                <a:cs typeface="Yusei Magic"/>
                <a:sym typeface="Yusei Magic"/>
              </a:defRPr>
            </a:lvl1pPr>
            <a:lvl2pPr marL="914400" marR="0" lvl="1" indent="-317500" algn="ctr" rtl="0">
              <a:lnSpc>
                <a:spcPct val="100000"/>
              </a:lnSpc>
              <a:spcBef>
                <a:spcPts val="0"/>
              </a:spcBef>
              <a:spcAft>
                <a:spcPts val="0"/>
              </a:spcAft>
              <a:buClr>
                <a:schemeClr val="dk1"/>
              </a:buClr>
              <a:buSzPts val="2000"/>
              <a:buFont typeface="Yusei Magic"/>
              <a:buNone/>
              <a:defRPr sz="2000" b="0" i="0" u="none" strike="noStrike" cap="none">
                <a:solidFill>
                  <a:schemeClr val="dk1"/>
                </a:solidFill>
                <a:latin typeface="Yusei Magic"/>
                <a:ea typeface="Yusei Magic"/>
                <a:cs typeface="Yusei Magic"/>
                <a:sym typeface="Yusei Magic"/>
              </a:defRPr>
            </a:lvl2pPr>
            <a:lvl3pPr marL="1371600" marR="0" lvl="2" indent="-317500" algn="ctr" rtl="0">
              <a:lnSpc>
                <a:spcPct val="100000"/>
              </a:lnSpc>
              <a:spcBef>
                <a:spcPts val="0"/>
              </a:spcBef>
              <a:spcAft>
                <a:spcPts val="0"/>
              </a:spcAft>
              <a:buClr>
                <a:schemeClr val="dk1"/>
              </a:buClr>
              <a:buSzPts val="2000"/>
              <a:buFont typeface="Yusei Magic"/>
              <a:buNone/>
              <a:defRPr sz="2000" b="0" i="0" u="none" strike="noStrike" cap="none">
                <a:solidFill>
                  <a:schemeClr val="dk1"/>
                </a:solidFill>
                <a:latin typeface="Yusei Magic"/>
                <a:ea typeface="Yusei Magic"/>
                <a:cs typeface="Yusei Magic"/>
                <a:sym typeface="Yusei Magic"/>
              </a:defRPr>
            </a:lvl3pPr>
            <a:lvl4pPr marL="1828800" marR="0" lvl="3" indent="-317500" algn="ctr" rtl="0">
              <a:lnSpc>
                <a:spcPct val="100000"/>
              </a:lnSpc>
              <a:spcBef>
                <a:spcPts val="0"/>
              </a:spcBef>
              <a:spcAft>
                <a:spcPts val="0"/>
              </a:spcAft>
              <a:buClr>
                <a:schemeClr val="dk1"/>
              </a:buClr>
              <a:buSzPts val="2000"/>
              <a:buFont typeface="Yusei Magic"/>
              <a:buNone/>
              <a:defRPr sz="2000" b="0" i="0" u="none" strike="noStrike" cap="none">
                <a:solidFill>
                  <a:schemeClr val="dk1"/>
                </a:solidFill>
                <a:latin typeface="Yusei Magic"/>
                <a:ea typeface="Yusei Magic"/>
                <a:cs typeface="Yusei Magic"/>
                <a:sym typeface="Yusei Magic"/>
              </a:defRPr>
            </a:lvl4pPr>
            <a:lvl5pPr marL="2286000" marR="0" lvl="4" indent="-317500" algn="ctr" rtl="0">
              <a:lnSpc>
                <a:spcPct val="100000"/>
              </a:lnSpc>
              <a:spcBef>
                <a:spcPts val="0"/>
              </a:spcBef>
              <a:spcAft>
                <a:spcPts val="0"/>
              </a:spcAft>
              <a:buClr>
                <a:schemeClr val="dk1"/>
              </a:buClr>
              <a:buSzPts val="2000"/>
              <a:buFont typeface="Yusei Magic"/>
              <a:buNone/>
              <a:defRPr sz="2000" b="0" i="0" u="none" strike="noStrike" cap="none">
                <a:solidFill>
                  <a:schemeClr val="dk1"/>
                </a:solidFill>
                <a:latin typeface="Yusei Magic"/>
                <a:ea typeface="Yusei Magic"/>
                <a:cs typeface="Yusei Magic"/>
                <a:sym typeface="Yusei Magic"/>
              </a:defRPr>
            </a:lvl5pPr>
            <a:lvl6pPr marL="2743200" marR="0" lvl="5" indent="-317500" algn="ctr" rtl="0">
              <a:lnSpc>
                <a:spcPct val="100000"/>
              </a:lnSpc>
              <a:spcBef>
                <a:spcPts val="0"/>
              </a:spcBef>
              <a:spcAft>
                <a:spcPts val="0"/>
              </a:spcAft>
              <a:buClr>
                <a:schemeClr val="dk1"/>
              </a:buClr>
              <a:buSzPts val="2000"/>
              <a:buFont typeface="Yusei Magic"/>
              <a:buNone/>
              <a:defRPr sz="2000" b="0" i="0" u="none" strike="noStrike" cap="none">
                <a:solidFill>
                  <a:schemeClr val="dk1"/>
                </a:solidFill>
                <a:latin typeface="Yusei Magic"/>
                <a:ea typeface="Yusei Magic"/>
                <a:cs typeface="Yusei Magic"/>
                <a:sym typeface="Yusei Magic"/>
              </a:defRPr>
            </a:lvl6pPr>
            <a:lvl7pPr marL="3200400" marR="0" lvl="6" indent="-317500" algn="ctr" rtl="0">
              <a:lnSpc>
                <a:spcPct val="100000"/>
              </a:lnSpc>
              <a:spcBef>
                <a:spcPts val="0"/>
              </a:spcBef>
              <a:spcAft>
                <a:spcPts val="0"/>
              </a:spcAft>
              <a:buClr>
                <a:schemeClr val="dk1"/>
              </a:buClr>
              <a:buSzPts val="2000"/>
              <a:buFont typeface="Yusei Magic"/>
              <a:buNone/>
              <a:defRPr sz="2000" b="0" i="0" u="none" strike="noStrike" cap="none">
                <a:solidFill>
                  <a:schemeClr val="dk1"/>
                </a:solidFill>
                <a:latin typeface="Yusei Magic"/>
                <a:ea typeface="Yusei Magic"/>
                <a:cs typeface="Yusei Magic"/>
                <a:sym typeface="Yusei Magic"/>
              </a:defRPr>
            </a:lvl7pPr>
            <a:lvl8pPr marL="3657600" marR="0" lvl="7" indent="-317500" algn="ctr" rtl="0">
              <a:lnSpc>
                <a:spcPct val="100000"/>
              </a:lnSpc>
              <a:spcBef>
                <a:spcPts val="0"/>
              </a:spcBef>
              <a:spcAft>
                <a:spcPts val="0"/>
              </a:spcAft>
              <a:buClr>
                <a:schemeClr val="dk1"/>
              </a:buClr>
              <a:buSzPts val="2000"/>
              <a:buFont typeface="Yusei Magic"/>
              <a:buNone/>
              <a:defRPr sz="2000" b="0" i="0" u="none" strike="noStrike" cap="none">
                <a:solidFill>
                  <a:schemeClr val="dk1"/>
                </a:solidFill>
                <a:latin typeface="Yusei Magic"/>
                <a:ea typeface="Yusei Magic"/>
                <a:cs typeface="Yusei Magic"/>
                <a:sym typeface="Yusei Magic"/>
              </a:defRPr>
            </a:lvl8pPr>
            <a:lvl9pPr marL="4114800" marR="0" lvl="8" indent="-317500" algn="ctr" rtl="0">
              <a:lnSpc>
                <a:spcPct val="100000"/>
              </a:lnSpc>
              <a:spcBef>
                <a:spcPts val="0"/>
              </a:spcBef>
              <a:spcAft>
                <a:spcPts val="0"/>
              </a:spcAft>
              <a:buClr>
                <a:schemeClr val="dk1"/>
              </a:buClr>
              <a:buSzPts val="2000"/>
              <a:buFont typeface="Yusei Magic"/>
              <a:buNone/>
              <a:defRPr sz="2000" b="0" i="0" u="none" strike="noStrike" cap="none">
                <a:solidFill>
                  <a:schemeClr val="dk1"/>
                </a:solidFill>
                <a:latin typeface="Yusei Magic"/>
                <a:ea typeface="Yusei Magic"/>
                <a:cs typeface="Yusei Magic"/>
                <a:sym typeface="Yusei Magic"/>
              </a:defRPr>
            </a:lvl9pPr>
          </a:lstStyle>
          <a:p>
            <a:pPr marL="0" indent="0" algn="ctr"/>
            <a:r>
              <a:rPr lang="en-US" sz="1000" dirty="0" smtClean="0">
                <a:solidFill>
                  <a:schemeClr val="accent6"/>
                </a:solidFill>
              </a:rPr>
              <a:t>Vigencia desde 01 de Agosto 2024</a:t>
            </a:r>
            <a:endParaRPr lang="en-US" sz="1000" dirty="0">
              <a:solidFill>
                <a:schemeClr val="accent6"/>
              </a:solidFill>
            </a:endParaRPr>
          </a:p>
        </p:txBody>
      </p:sp>
      <p:sp>
        <p:nvSpPr>
          <p:cNvPr id="11" name="Marcador de texto 4">
            <a:extLst>
              <a:ext uri="{FF2B5EF4-FFF2-40B4-BE49-F238E27FC236}">
                <a16:creationId xmlns="" xmlns:a16="http://schemas.microsoft.com/office/drawing/2014/main" id="{5896A767-BE9B-FC40-B758-33EE8FEBBA27}"/>
              </a:ext>
            </a:extLst>
          </p:cNvPr>
          <p:cNvSpPr txBox="1">
            <a:spLocks/>
          </p:cNvSpPr>
          <p:nvPr/>
        </p:nvSpPr>
        <p:spPr>
          <a:xfrm>
            <a:off x="4655936" y="2066600"/>
            <a:ext cx="4255307" cy="3076900"/>
          </a:xfrm>
          <a:prstGeom prst="rect">
            <a:avLst/>
          </a:prstGeom>
        </p:spPr>
        <p:txBody>
          <a:bodyPr/>
          <a:lstStyle>
            <a:lvl1pPr marL="285750" indent="-285750" algn="l" defTabSz="914400" rtl="0" eaLnBrk="1" latinLnBrk="0" hangingPunct="1">
              <a:lnSpc>
                <a:spcPct val="90000"/>
              </a:lnSpc>
              <a:spcBef>
                <a:spcPts val="600"/>
              </a:spcBef>
              <a:spcAft>
                <a:spcPts val="600"/>
              </a:spcAft>
              <a:buClr>
                <a:schemeClr val="accent1"/>
              </a:buClr>
              <a:buFont typeface="Wingdings" panose="05000000000000000000" pitchFamily="2" charset="2"/>
              <a:buChar char="§"/>
              <a:defRPr sz="1600" b="0" kern="1200">
                <a:solidFill>
                  <a:schemeClr val="accent3">
                    <a:lumMod val="75000"/>
                    <a:lumOff val="25000"/>
                  </a:schemeClr>
                </a:solidFill>
                <a:latin typeface="+mn-lt"/>
                <a:ea typeface="+mn-ea"/>
                <a:cs typeface="+mn-cs"/>
              </a:defRPr>
            </a:lvl1pPr>
            <a:lvl2pPr marL="590550" indent="-285750" algn="l" defTabSz="914400" rtl="0" eaLnBrk="1" latinLnBrk="0" hangingPunct="1">
              <a:lnSpc>
                <a:spcPct val="90000"/>
              </a:lnSpc>
              <a:spcBef>
                <a:spcPts val="600"/>
              </a:spcBef>
              <a:spcAft>
                <a:spcPts val="600"/>
              </a:spcAft>
              <a:buClr>
                <a:schemeClr val="accent1"/>
              </a:buClr>
              <a:buSzPct val="100000"/>
              <a:buFont typeface="Arial" panose="020B0604020202020204" pitchFamily="34" charset="0"/>
              <a:buChar char="•"/>
              <a:tabLst/>
              <a:defRPr sz="1400" b="0" kern="1200">
                <a:solidFill>
                  <a:schemeClr val="accent3">
                    <a:lumMod val="75000"/>
                    <a:lumOff val="25000"/>
                  </a:schemeClr>
                </a:solidFill>
                <a:latin typeface="+mn-lt"/>
                <a:ea typeface="+mn-ea"/>
                <a:cs typeface="+mn-cs"/>
              </a:defRPr>
            </a:lvl2pPr>
            <a:lvl3pPr marL="895350" indent="-285750" algn="l" defTabSz="914400" rtl="0" eaLnBrk="1" latinLnBrk="0" hangingPunct="1">
              <a:lnSpc>
                <a:spcPct val="90000"/>
              </a:lnSpc>
              <a:spcBef>
                <a:spcPts val="600"/>
              </a:spcBef>
              <a:spcAft>
                <a:spcPts val="600"/>
              </a:spcAft>
              <a:buClr>
                <a:schemeClr val="accent1"/>
              </a:buClr>
              <a:buSzPct val="90000"/>
              <a:buFont typeface="Arial" panose="020B0604020202020204" pitchFamily="34" charset="0"/>
              <a:buChar char="-"/>
              <a:tabLst/>
              <a:defRPr sz="1400" b="0" kern="1200">
                <a:solidFill>
                  <a:schemeClr val="accent3">
                    <a:lumMod val="75000"/>
                    <a:lumOff val="25000"/>
                  </a:schemeClr>
                </a:solidFill>
                <a:latin typeface="+mn-lt"/>
                <a:ea typeface="+mn-ea"/>
                <a:cs typeface="+mn-cs"/>
              </a:defRPr>
            </a:lvl3pPr>
            <a:lvl4pPr marL="1200150" indent="-285750" algn="l" defTabSz="914400" rtl="0" eaLnBrk="1" latinLnBrk="0" hangingPunct="1">
              <a:lnSpc>
                <a:spcPct val="90000"/>
              </a:lnSpc>
              <a:spcBef>
                <a:spcPts val="600"/>
              </a:spcBef>
              <a:spcAft>
                <a:spcPts val="600"/>
              </a:spcAft>
              <a:buClr>
                <a:schemeClr val="accent1"/>
              </a:buClr>
              <a:buSzPct val="90000"/>
              <a:buFont typeface="Arial" panose="020B0604020202020204" pitchFamily="34" charset="0"/>
              <a:buChar char="-"/>
              <a:tabLst/>
              <a:defRPr sz="1400" b="0" kern="1200">
                <a:solidFill>
                  <a:schemeClr val="accent3">
                    <a:lumMod val="75000"/>
                    <a:lumOff val="25000"/>
                  </a:schemeClr>
                </a:solidFill>
                <a:latin typeface="+mn-lt"/>
                <a:ea typeface="+mn-ea"/>
                <a:cs typeface="+mn-cs"/>
              </a:defRPr>
            </a:lvl4pPr>
            <a:lvl5pPr marL="1504950" indent="-285750" algn="l" defTabSz="914400" rtl="0" eaLnBrk="1" latinLnBrk="0" hangingPunct="1">
              <a:lnSpc>
                <a:spcPct val="90000"/>
              </a:lnSpc>
              <a:spcBef>
                <a:spcPts val="600"/>
              </a:spcBef>
              <a:spcAft>
                <a:spcPts val="600"/>
              </a:spcAft>
              <a:buClr>
                <a:schemeClr val="accent1"/>
              </a:buClr>
              <a:buSzPct val="90000"/>
              <a:buFont typeface="Arial" panose="020B0604020202020204" pitchFamily="34" charset="0"/>
              <a:buChar char="-"/>
              <a:tabLst/>
              <a:defRPr sz="1400" b="0" kern="1200">
                <a:solidFill>
                  <a:schemeClr val="accent3">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indent="-226059">
              <a:lnSpc>
                <a:spcPct val="115000"/>
              </a:lnSpc>
              <a:spcBef>
                <a:spcPts val="0"/>
              </a:spcBef>
              <a:spcAft>
                <a:spcPts val="0"/>
              </a:spcAft>
              <a:buClr>
                <a:schemeClr val="accent4"/>
              </a:buClr>
              <a:buSzPts val="1400"/>
              <a:buFont typeface="Quicksand SemiBold"/>
              <a:buChar char="■"/>
            </a:pPr>
            <a:r>
              <a:rPr lang="es-ES" sz="1200" dirty="0">
                <a:solidFill>
                  <a:schemeClr val="dk1"/>
                </a:solidFill>
                <a:latin typeface="Quicksand SemiBold"/>
                <a:ea typeface="Quicksand SemiBold"/>
                <a:cs typeface="Quicksand SemiBold"/>
                <a:sym typeface="Quicksand SemiBold"/>
              </a:rPr>
              <a:t>Fortalecimiento de la </a:t>
            </a:r>
            <a:r>
              <a:rPr lang="es-ES" sz="1200" b="1" dirty="0">
                <a:solidFill>
                  <a:schemeClr val="dk1"/>
                </a:solidFill>
                <a:latin typeface="Quicksand SemiBold"/>
                <a:ea typeface="Quicksand SemiBold"/>
                <a:cs typeface="Quicksand SemiBold"/>
                <a:sym typeface="Quicksand SemiBold"/>
              </a:rPr>
              <a:t>prevención y sanción </a:t>
            </a:r>
            <a:r>
              <a:rPr lang="es-ES" sz="1200" dirty="0">
                <a:solidFill>
                  <a:schemeClr val="dk1"/>
                </a:solidFill>
                <a:latin typeface="Quicksand SemiBold"/>
                <a:ea typeface="Quicksand SemiBold"/>
                <a:cs typeface="Quicksand SemiBold"/>
                <a:sym typeface="Quicksand SemiBold"/>
              </a:rPr>
              <a:t>del acoso y violencia laboral</a:t>
            </a:r>
            <a:r>
              <a:rPr lang="es-ES" sz="1200" dirty="0" smtClean="0">
                <a:solidFill>
                  <a:schemeClr val="dk1"/>
                </a:solidFill>
                <a:latin typeface="Quicksand SemiBold"/>
                <a:ea typeface="Quicksand SemiBold"/>
                <a:cs typeface="Quicksand SemiBold"/>
                <a:sym typeface="Quicksand SemiBold"/>
              </a:rPr>
              <a:t>.</a:t>
            </a:r>
          </a:p>
          <a:p>
            <a:pPr marL="2541" indent="0">
              <a:lnSpc>
                <a:spcPct val="115000"/>
              </a:lnSpc>
              <a:spcBef>
                <a:spcPts val="0"/>
              </a:spcBef>
              <a:spcAft>
                <a:spcPts val="0"/>
              </a:spcAft>
              <a:buClr>
                <a:schemeClr val="accent4"/>
              </a:buClr>
              <a:buSzPts val="1400"/>
              <a:buNone/>
            </a:pPr>
            <a:endParaRPr lang="es-ES" sz="1200" dirty="0">
              <a:solidFill>
                <a:schemeClr val="dk1"/>
              </a:solidFill>
              <a:latin typeface="Quicksand SemiBold"/>
              <a:ea typeface="Quicksand SemiBold"/>
              <a:cs typeface="Quicksand SemiBold"/>
              <a:sym typeface="Quicksand SemiBold"/>
            </a:endParaRPr>
          </a:p>
          <a:p>
            <a:pPr marL="228600" indent="-226059">
              <a:lnSpc>
                <a:spcPct val="115000"/>
              </a:lnSpc>
              <a:spcBef>
                <a:spcPts val="0"/>
              </a:spcBef>
              <a:spcAft>
                <a:spcPts val="0"/>
              </a:spcAft>
              <a:buClr>
                <a:schemeClr val="accent4"/>
              </a:buClr>
              <a:buSzPts val="1400"/>
              <a:buFont typeface="Quicksand SemiBold"/>
              <a:buChar char="■"/>
            </a:pPr>
            <a:r>
              <a:rPr lang="es-ES" sz="1200" dirty="0">
                <a:solidFill>
                  <a:schemeClr val="dk1"/>
                </a:solidFill>
                <a:latin typeface="Quicksand SemiBold"/>
                <a:ea typeface="Quicksand SemiBold"/>
                <a:cs typeface="Quicksand SemiBold"/>
                <a:sym typeface="Quicksand SemiBold"/>
              </a:rPr>
              <a:t>Relevancia en las </a:t>
            </a:r>
            <a:r>
              <a:rPr lang="es-ES" sz="1200" b="1" dirty="0">
                <a:solidFill>
                  <a:schemeClr val="dk1"/>
                </a:solidFill>
                <a:latin typeface="Quicksand SemiBold"/>
                <a:ea typeface="Quicksand SemiBold"/>
                <a:cs typeface="Quicksand SemiBold"/>
                <a:sym typeface="Quicksand SemiBold"/>
              </a:rPr>
              <a:t>medidas de resguardo </a:t>
            </a:r>
            <a:r>
              <a:rPr lang="es-ES" sz="1200" dirty="0">
                <a:solidFill>
                  <a:schemeClr val="dk1"/>
                </a:solidFill>
                <a:latin typeface="Quicksand SemiBold"/>
                <a:ea typeface="Quicksand SemiBold"/>
                <a:cs typeface="Quicksand SemiBold"/>
                <a:sym typeface="Quicksand SemiBold"/>
              </a:rPr>
              <a:t>de la </a:t>
            </a:r>
            <a:r>
              <a:rPr lang="es-ES" sz="1200" b="1" dirty="0">
                <a:solidFill>
                  <a:schemeClr val="dk1"/>
                </a:solidFill>
                <a:latin typeface="Quicksand SemiBold"/>
                <a:ea typeface="Quicksand SemiBold"/>
                <a:cs typeface="Quicksand SemiBold"/>
                <a:sym typeface="Quicksand SemiBold"/>
              </a:rPr>
              <a:t>privacidad y la honra </a:t>
            </a:r>
            <a:r>
              <a:rPr lang="es-ES" sz="1200" dirty="0">
                <a:solidFill>
                  <a:schemeClr val="dk1"/>
                </a:solidFill>
                <a:latin typeface="Quicksand SemiBold"/>
                <a:ea typeface="Quicksand SemiBold"/>
                <a:cs typeface="Quicksand SemiBold"/>
                <a:sym typeface="Quicksand SemiBold"/>
              </a:rPr>
              <a:t>de todos los involucrados en los procedimientos de </a:t>
            </a:r>
            <a:r>
              <a:rPr lang="es-ES" sz="1200" b="1" dirty="0">
                <a:solidFill>
                  <a:schemeClr val="dk1"/>
                </a:solidFill>
                <a:latin typeface="Quicksand SemiBold"/>
                <a:ea typeface="Quicksand SemiBold"/>
                <a:cs typeface="Quicksand SemiBold"/>
                <a:sym typeface="Quicksand SemiBold"/>
              </a:rPr>
              <a:t>investigación</a:t>
            </a:r>
            <a:r>
              <a:rPr lang="es-ES" sz="1200" dirty="0">
                <a:solidFill>
                  <a:schemeClr val="dk1"/>
                </a:solidFill>
                <a:latin typeface="Quicksand SemiBold"/>
                <a:ea typeface="Quicksand SemiBold"/>
                <a:cs typeface="Quicksand SemiBold"/>
                <a:sym typeface="Quicksand SemiBold"/>
              </a:rPr>
              <a:t> de acoso sexual o laboral. </a:t>
            </a:r>
            <a:endParaRPr lang="es-ES" sz="1200" dirty="0" smtClean="0">
              <a:solidFill>
                <a:schemeClr val="dk1"/>
              </a:solidFill>
              <a:latin typeface="Quicksand SemiBold"/>
              <a:ea typeface="Quicksand SemiBold"/>
              <a:cs typeface="Quicksand SemiBold"/>
              <a:sym typeface="Quicksand SemiBold"/>
            </a:endParaRPr>
          </a:p>
          <a:p>
            <a:pPr marL="2541" indent="0">
              <a:lnSpc>
                <a:spcPct val="115000"/>
              </a:lnSpc>
              <a:spcBef>
                <a:spcPts val="0"/>
              </a:spcBef>
              <a:spcAft>
                <a:spcPts val="0"/>
              </a:spcAft>
              <a:buClr>
                <a:schemeClr val="accent4"/>
              </a:buClr>
              <a:buSzPts val="1400"/>
              <a:buNone/>
            </a:pPr>
            <a:endParaRPr lang="es-ES" sz="1200" dirty="0">
              <a:solidFill>
                <a:schemeClr val="dk1"/>
              </a:solidFill>
              <a:latin typeface="Quicksand SemiBold"/>
              <a:ea typeface="Quicksand SemiBold"/>
              <a:cs typeface="Quicksand SemiBold"/>
              <a:sym typeface="Quicksand SemiBold"/>
            </a:endParaRPr>
          </a:p>
          <a:p>
            <a:pPr marL="228600" indent="-226059">
              <a:lnSpc>
                <a:spcPct val="115000"/>
              </a:lnSpc>
              <a:spcBef>
                <a:spcPts val="0"/>
              </a:spcBef>
              <a:spcAft>
                <a:spcPts val="0"/>
              </a:spcAft>
              <a:buClr>
                <a:schemeClr val="accent4"/>
              </a:buClr>
              <a:buSzPts val="1400"/>
              <a:buFont typeface="Quicksand SemiBold"/>
              <a:buChar char="■"/>
            </a:pPr>
            <a:r>
              <a:rPr lang="es-ES" sz="1200" dirty="0">
                <a:solidFill>
                  <a:schemeClr val="dk1"/>
                </a:solidFill>
                <a:latin typeface="Quicksand SemiBold"/>
                <a:ea typeface="Quicksand SemiBold"/>
                <a:cs typeface="Quicksand SemiBold"/>
                <a:sym typeface="Quicksand SemiBold"/>
              </a:rPr>
              <a:t>Los procedimientos han de ajustarse a los siguientes principios: </a:t>
            </a:r>
            <a:r>
              <a:rPr lang="es-ES" sz="1200" b="1" dirty="0">
                <a:solidFill>
                  <a:schemeClr val="dk1"/>
                </a:solidFill>
                <a:latin typeface="Quicksand SemiBold"/>
                <a:ea typeface="Quicksand SemiBold"/>
                <a:cs typeface="Quicksand SemiBold"/>
                <a:sym typeface="Quicksand SemiBold"/>
              </a:rPr>
              <a:t>confidencialidad</a:t>
            </a:r>
            <a:r>
              <a:rPr lang="es-ES" sz="1200" dirty="0">
                <a:solidFill>
                  <a:schemeClr val="dk1"/>
                </a:solidFill>
                <a:latin typeface="Quicksand SemiBold"/>
                <a:ea typeface="Quicksand SemiBold"/>
                <a:cs typeface="Quicksand SemiBold"/>
                <a:sym typeface="Quicksand SemiBold"/>
              </a:rPr>
              <a:t>, </a:t>
            </a:r>
            <a:r>
              <a:rPr lang="es-ES" sz="1200" b="1" dirty="0">
                <a:solidFill>
                  <a:schemeClr val="dk1"/>
                </a:solidFill>
                <a:latin typeface="Quicksand SemiBold"/>
                <a:ea typeface="Quicksand SemiBold"/>
                <a:cs typeface="Quicksand SemiBold"/>
                <a:sym typeface="Quicksand SemiBold"/>
              </a:rPr>
              <a:t>imparcialidad</a:t>
            </a:r>
            <a:r>
              <a:rPr lang="es-ES" sz="1200" dirty="0">
                <a:solidFill>
                  <a:schemeClr val="dk1"/>
                </a:solidFill>
                <a:latin typeface="Quicksand SemiBold"/>
                <a:ea typeface="Quicksand SemiBold"/>
                <a:cs typeface="Quicksand SemiBold"/>
                <a:sym typeface="Quicksand SemiBold"/>
              </a:rPr>
              <a:t>, </a:t>
            </a:r>
            <a:r>
              <a:rPr lang="es-ES" sz="1200" b="1" dirty="0">
                <a:solidFill>
                  <a:schemeClr val="dk1"/>
                </a:solidFill>
                <a:latin typeface="Quicksand SemiBold"/>
                <a:ea typeface="Quicksand SemiBold"/>
                <a:cs typeface="Quicksand SemiBold"/>
                <a:sym typeface="Quicksand SemiBold"/>
              </a:rPr>
              <a:t>celeridad</a:t>
            </a:r>
            <a:r>
              <a:rPr lang="es-ES" sz="1200" dirty="0">
                <a:solidFill>
                  <a:schemeClr val="dk1"/>
                </a:solidFill>
                <a:latin typeface="Quicksand SemiBold"/>
                <a:ea typeface="Quicksand SemiBold"/>
                <a:cs typeface="Quicksand SemiBold"/>
                <a:sym typeface="Quicksand SemiBold"/>
              </a:rPr>
              <a:t> y </a:t>
            </a:r>
            <a:r>
              <a:rPr lang="es-ES" sz="1200" b="1" dirty="0">
                <a:solidFill>
                  <a:schemeClr val="dk1"/>
                </a:solidFill>
                <a:latin typeface="Quicksand SemiBold"/>
                <a:ea typeface="Quicksand SemiBold"/>
                <a:cs typeface="Quicksand SemiBold"/>
                <a:sym typeface="Quicksand SemiBold"/>
              </a:rPr>
              <a:t>perspectiva de género</a:t>
            </a:r>
            <a:r>
              <a:rPr lang="es-ES" sz="1200" dirty="0">
                <a:solidFill>
                  <a:schemeClr val="dk1"/>
                </a:solidFill>
                <a:latin typeface="Quicksand SemiBold"/>
                <a:ea typeface="Quicksand SemiBold"/>
                <a:cs typeface="Quicksand SemiBold"/>
                <a:sym typeface="Quicksand SemiBold"/>
              </a:rPr>
              <a:t>. </a:t>
            </a: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9409"/>
        <p:cNvGrpSpPr/>
        <p:nvPr/>
      </p:nvGrpSpPr>
      <p:grpSpPr>
        <a:xfrm>
          <a:off x="0" y="0"/>
          <a:ext cx="0" cy="0"/>
          <a:chOff x="0" y="0"/>
          <a:chExt cx="0" cy="0"/>
        </a:xfrm>
      </p:grpSpPr>
      <p:grpSp>
        <p:nvGrpSpPr>
          <p:cNvPr id="19412" name="Google Shape;19412;p55"/>
          <p:cNvGrpSpPr/>
          <p:nvPr/>
        </p:nvGrpSpPr>
        <p:grpSpPr>
          <a:xfrm>
            <a:off x="1683521" y="1551295"/>
            <a:ext cx="5742774" cy="3490724"/>
            <a:chOff x="2801027" y="1034691"/>
            <a:chExt cx="3541800" cy="2323688"/>
          </a:xfrm>
        </p:grpSpPr>
        <p:grpSp>
          <p:nvGrpSpPr>
            <p:cNvPr id="19413" name="Google Shape;19413;p55"/>
            <p:cNvGrpSpPr/>
            <p:nvPr/>
          </p:nvGrpSpPr>
          <p:grpSpPr>
            <a:xfrm>
              <a:off x="3097782" y="3067786"/>
              <a:ext cx="2948072" cy="290594"/>
              <a:chOff x="5128457" y="3471348"/>
              <a:chExt cx="1077000" cy="300045"/>
            </a:xfrm>
          </p:grpSpPr>
          <p:sp>
            <p:nvSpPr>
              <p:cNvPr id="19414" name="Google Shape;19414;p55"/>
              <p:cNvSpPr/>
              <p:nvPr/>
            </p:nvSpPr>
            <p:spPr>
              <a:xfrm>
                <a:off x="5613400" y="3471348"/>
                <a:ext cx="106800" cy="265500"/>
              </a:xfrm>
              <a:prstGeom prst="rect">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55"/>
              <p:cNvSpPr/>
              <p:nvPr/>
            </p:nvSpPr>
            <p:spPr>
              <a:xfrm>
                <a:off x="5128457" y="3690994"/>
                <a:ext cx="1077000" cy="80400"/>
              </a:xfrm>
              <a:prstGeom prst="roundRect">
                <a:avLst>
                  <a:gd name="adj" fmla="val 50000"/>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6" name="Google Shape;19416;p55"/>
            <p:cNvSpPr/>
            <p:nvPr/>
          </p:nvSpPr>
          <p:spPr>
            <a:xfrm>
              <a:off x="2801027" y="1034691"/>
              <a:ext cx="3541800" cy="2033100"/>
            </a:xfrm>
            <a:prstGeom prst="roundRect">
              <a:avLst>
                <a:gd name="adj" fmla="val 2839"/>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8" name="Google Shape;19418;p55"/>
          <p:cNvSpPr/>
          <p:nvPr/>
        </p:nvSpPr>
        <p:spPr>
          <a:xfrm rot="10800000" flipH="1">
            <a:off x="-492968" y="-284675"/>
            <a:ext cx="1673985" cy="1713595"/>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55"/>
          <p:cNvSpPr/>
          <p:nvPr/>
        </p:nvSpPr>
        <p:spPr>
          <a:xfrm rot="-644557" flipH="1">
            <a:off x="8123296" y="3919280"/>
            <a:ext cx="1673986" cy="1713597"/>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Título 2"/>
          <p:cNvSpPr>
            <a:spLocks noGrp="1"/>
          </p:cNvSpPr>
          <p:nvPr>
            <p:ph type="title"/>
          </p:nvPr>
        </p:nvSpPr>
        <p:spPr>
          <a:xfrm>
            <a:off x="2650902" y="157220"/>
            <a:ext cx="3475577" cy="1271700"/>
          </a:xfrm>
        </p:spPr>
        <p:txBody>
          <a:bodyPr/>
          <a:lstStyle/>
          <a:p>
            <a:pPr algn="ctr"/>
            <a:r>
              <a:rPr lang="es-CL" dirty="0" smtClean="0"/>
              <a:t>Recomendación ACHS</a:t>
            </a:r>
            <a:endParaRPr lang="es-CL" dirty="0"/>
          </a:p>
        </p:txBody>
      </p:sp>
      <p:pic>
        <p:nvPicPr>
          <p:cNvPr id="4" name="Achs_BuenTrato_Spot (1080p)">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025353" y="1607924"/>
            <a:ext cx="5111433" cy="2875181"/>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vol="25758">
                <p:cTn id="7" fill="hold" display="0">
                  <p:stCondLst>
                    <p:cond delay="indefinite"/>
                  </p:stCondLst>
                </p:cTn>
                <p:tgtEl>
                  <p:spTgt spid="4"/>
                </p:tgtEl>
              </p:cMediaNode>
            </p:vide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9062"/>
        <p:cNvGrpSpPr/>
        <p:nvPr/>
      </p:nvGrpSpPr>
      <p:grpSpPr>
        <a:xfrm>
          <a:off x="0" y="0"/>
          <a:ext cx="0" cy="0"/>
          <a:chOff x="0" y="0"/>
          <a:chExt cx="0" cy="0"/>
        </a:xfrm>
      </p:grpSpPr>
      <p:sp>
        <p:nvSpPr>
          <p:cNvPr id="19069" name="Google Shape;19069;p38"/>
          <p:cNvSpPr txBox="1">
            <a:spLocks noGrp="1"/>
          </p:cNvSpPr>
          <p:nvPr>
            <p:ph type="subTitle" idx="16"/>
          </p:nvPr>
        </p:nvSpPr>
        <p:spPr>
          <a:xfrm>
            <a:off x="715100" y="1932825"/>
            <a:ext cx="2600668" cy="46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600" b="0" dirty="0" smtClean="0"/>
              <a:t>Tratar a todos bien</a:t>
            </a:r>
            <a:endParaRPr sz="1600" b="0" dirty="0"/>
          </a:p>
        </p:txBody>
      </p:sp>
      <p:sp>
        <p:nvSpPr>
          <p:cNvPr id="19070" name="Google Shape;19070;p38"/>
          <p:cNvSpPr txBox="1">
            <a:spLocks noGrp="1"/>
          </p:cNvSpPr>
          <p:nvPr>
            <p:ph type="subTitle" idx="17"/>
          </p:nvPr>
        </p:nvSpPr>
        <p:spPr>
          <a:xfrm>
            <a:off x="3403800" y="1932825"/>
            <a:ext cx="2492798" cy="46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600" b="0" dirty="0" smtClean="0"/>
              <a:t>Estudiar sobre P.G</a:t>
            </a:r>
            <a:endParaRPr sz="1600" b="0" dirty="0"/>
          </a:p>
        </p:txBody>
      </p:sp>
      <p:sp>
        <p:nvSpPr>
          <p:cNvPr id="19071" name="Google Shape;19071;p38"/>
          <p:cNvSpPr txBox="1">
            <a:spLocks noGrp="1"/>
          </p:cNvSpPr>
          <p:nvPr>
            <p:ph type="subTitle" idx="18"/>
          </p:nvPr>
        </p:nvSpPr>
        <p:spPr>
          <a:xfrm>
            <a:off x="312371" y="3685129"/>
            <a:ext cx="3141858" cy="46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600" b="0" dirty="0" smtClean="0"/>
              <a:t>Dejar todo por escrito</a:t>
            </a:r>
            <a:endParaRPr sz="1600" b="0" dirty="0"/>
          </a:p>
        </p:txBody>
      </p:sp>
      <p:sp>
        <p:nvSpPr>
          <p:cNvPr id="19072" name="Google Shape;19072;p38"/>
          <p:cNvSpPr txBox="1">
            <a:spLocks noGrp="1"/>
          </p:cNvSpPr>
          <p:nvPr>
            <p:ph type="subTitle" idx="19"/>
          </p:nvPr>
        </p:nvSpPr>
        <p:spPr>
          <a:xfrm>
            <a:off x="6087600" y="2090581"/>
            <a:ext cx="23364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600" b="0" dirty="0" smtClean="0"/>
              <a:t>Trabajar nuestro liderazgo y arbitraje</a:t>
            </a:r>
            <a:endParaRPr sz="1600" b="0" dirty="0"/>
          </a:p>
        </p:txBody>
      </p:sp>
      <p:sp>
        <p:nvSpPr>
          <p:cNvPr id="19075" name="Google Shape;19075;p38"/>
          <p:cNvSpPr txBox="1">
            <a:spLocks noGrp="1"/>
          </p:cNvSpPr>
          <p:nvPr>
            <p:ph type="title" idx="2"/>
          </p:nvPr>
        </p:nvSpPr>
        <p:spPr>
          <a:xfrm>
            <a:off x="1511150" y="1151649"/>
            <a:ext cx="744300" cy="739500"/>
          </a:xfrm>
          <a:prstGeom prst="rect">
            <a:avLst/>
          </a:prstGeom>
        </p:spPr>
        <p:txBody>
          <a:bodyPr spcFirstLastPara="1" wrap="square" lIns="91425" tIns="164575" rIns="91425" bIns="91425" anchor="ctr" anchorCtr="0">
            <a:noAutofit/>
          </a:bodyPr>
          <a:lstStyle/>
          <a:p>
            <a:pPr marL="0" lvl="0" indent="0" algn="ctr" rtl="0">
              <a:spcBef>
                <a:spcPts val="0"/>
              </a:spcBef>
              <a:spcAft>
                <a:spcPts val="0"/>
              </a:spcAft>
              <a:buNone/>
            </a:pPr>
            <a:r>
              <a:rPr lang="en"/>
              <a:t>01</a:t>
            </a:r>
            <a:endParaRPr/>
          </a:p>
        </p:txBody>
      </p:sp>
      <p:sp>
        <p:nvSpPr>
          <p:cNvPr id="19076" name="Google Shape;19076;p38"/>
          <p:cNvSpPr txBox="1">
            <a:spLocks noGrp="1"/>
          </p:cNvSpPr>
          <p:nvPr>
            <p:ph type="title" idx="3"/>
          </p:nvPr>
        </p:nvSpPr>
        <p:spPr>
          <a:xfrm>
            <a:off x="4199850" y="1151649"/>
            <a:ext cx="744300" cy="739500"/>
          </a:xfrm>
          <a:prstGeom prst="rect">
            <a:avLst/>
          </a:prstGeom>
        </p:spPr>
        <p:txBody>
          <a:bodyPr spcFirstLastPara="1" wrap="square" lIns="91425" tIns="164575" rIns="91425" bIns="91425" anchor="ctr" anchorCtr="0">
            <a:noAutofit/>
          </a:bodyPr>
          <a:lstStyle/>
          <a:p>
            <a:pPr marL="0" lvl="0" indent="0" algn="ctr" rtl="0">
              <a:spcBef>
                <a:spcPts val="0"/>
              </a:spcBef>
              <a:spcAft>
                <a:spcPts val="0"/>
              </a:spcAft>
              <a:buNone/>
            </a:pPr>
            <a:r>
              <a:rPr lang="en"/>
              <a:t>02</a:t>
            </a:r>
            <a:endParaRPr/>
          </a:p>
        </p:txBody>
      </p:sp>
      <p:sp>
        <p:nvSpPr>
          <p:cNvPr id="19077" name="Google Shape;19077;p38"/>
          <p:cNvSpPr txBox="1">
            <a:spLocks noGrp="1"/>
          </p:cNvSpPr>
          <p:nvPr>
            <p:ph type="title" idx="5"/>
          </p:nvPr>
        </p:nvSpPr>
        <p:spPr>
          <a:xfrm>
            <a:off x="6883650" y="1151649"/>
            <a:ext cx="744300" cy="739500"/>
          </a:xfrm>
          <a:prstGeom prst="rect">
            <a:avLst/>
          </a:prstGeom>
        </p:spPr>
        <p:txBody>
          <a:bodyPr spcFirstLastPara="1" wrap="square" lIns="91425" tIns="164575" rIns="91425" bIns="91425" anchor="ctr" anchorCtr="0">
            <a:noAutofit/>
          </a:bodyPr>
          <a:lstStyle/>
          <a:p>
            <a:pPr marL="0" lvl="0" indent="0" algn="ctr" rtl="0">
              <a:spcBef>
                <a:spcPts val="0"/>
              </a:spcBef>
              <a:spcAft>
                <a:spcPts val="0"/>
              </a:spcAft>
              <a:buNone/>
            </a:pPr>
            <a:r>
              <a:rPr lang="en"/>
              <a:t>03</a:t>
            </a:r>
            <a:endParaRPr/>
          </a:p>
        </p:txBody>
      </p:sp>
      <p:sp>
        <p:nvSpPr>
          <p:cNvPr id="19078" name="Google Shape;19078;p38"/>
          <p:cNvSpPr txBox="1">
            <a:spLocks noGrp="1"/>
          </p:cNvSpPr>
          <p:nvPr>
            <p:ph type="title" idx="7"/>
          </p:nvPr>
        </p:nvSpPr>
        <p:spPr>
          <a:xfrm>
            <a:off x="1511150" y="2933148"/>
            <a:ext cx="744300" cy="739500"/>
          </a:xfrm>
          <a:prstGeom prst="rect">
            <a:avLst/>
          </a:prstGeom>
        </p:spPr>
        <p:txBody>
          <a:bodyPr spcFirstLastPara="1" wrap="square" lIns="91425" tIns="164575" rIns="91425" bIns="91425" anchor="ctr" anchorCtr="0">
            <a:noAutofit/>
          </a:bodyPr>
          <a:lstStyle/>
          <a:p>
            <a:pPr marL="0" lvl="0" indent="0" algn="ctr" rtl="0">
              <a:spcBef>
                <a:spcPts val="0"/>
              </a:spcBef>
              <a:spcAft>
                <a:spcPts val="0"/>
              </a:spcAft>
              <a:buNone/>
            </a:pPr>
            <a:r>
              <a:rPr lang="en"/>
              <a:t>04</a:t>
            </a:r>
            <a:endParaRPr/>
          </a:p>
        </p:txBody>
      </p:sp>
      <p:sp>
        <p:nvSpPr>
          <p:cNvPr id="19079" name="Google Shape;19079;p38"/>
          <p:cNvSpPr txBox="1">
            <a:spLocks noGrp="1"/>
          </p:cNvSpPr>
          <p:nvPr>
            <p:ph type="title" idx="9"/>
          </p:nvPr>
        </p:nvSpPr>
        <p:spPr>
          <a:xfrm>
            <a:off x="4199850" y="2933148"/>
            <a:ext cx="744300" cy="739500"/>
          </a:xfrm>
          <a:prstGeom prst="rect">
            <a:avLst/>
          </a:prstGeom>
        </p:spPr>
        <p:txBody>
          <a:bodyPr spcFirstLastPara="1" wrap="square" lIns="91425" tIns="164575" rIns="91425" bIns="91425" anchor="ctr" anchorCtr="0">
            <a:noAutofit/>
          </a:bodyPr>
          <a:lstStyle/>
          <a:p>
            <a:pPr marL="0" lvl="0" indent="0" algn="ctr" rtl="0">
              <a:spcBef>
                <a:spcPts val="0"/>
              </a:spcBef>
              <a:spcAft>
                <a:spcPts val="0"/>
              </a:spcAft>
              <a:buNone/>
            </a:pPr>
            <a:r>
              <a:rPr lang="en"/>
              <a:t>05</a:t>
            </a:r>
            <a:endParaRPr/>
          </a:p>
        </p:txBody>
      </p:sp>
      <p:sp>
        <p:nvSpPr>
          <p:cNvPr id="19080" name="Google Shape;19080;p38"/>
          <p:cNvSpPr txBox="1">
            <a:spLocks noGrp="1"/>
          </p:cNvSpPr>
          <p:nvPr>
            <p:ph type="title" idx="14"/>
          </p:nvPr>
        </p:nvSpPr>
        <p:spPr>
          <a:xfrm>
            <a:off x="6883650" y="2933148"/>
            <a:ext cx="744300" cy="739500"/>
          </a:xfrm>
          <a:prstGeom prst="rect">
            <a:avLst/>
          </a:prstGeom>
        </p:spPr>
        <p:txBody>
          <a:bodyPr spcFirstLastPara="1" wrap="square" lIns="91425" tIns="164575" rIns="91425" bIns="91425" anchor="ctr" anchorCtr="0">
            <a:noAutofit/>
          </a:bodyPr>
          <a:lstStyle/>
          <a:p>
            <a:pPr marL="0" lvl="0" indent="0" algn="ctr" rtl="0">
              <a:spcBef>
                <a:spcPts val="0"/>
              </a:spcBef>
              <a:spcAft>
                <a:spcPts val="0"/>
              </a:spcAft>
              <a:buNone/>
            </a:pPr>
            <a:r>
              <a:rPr lang="en"/>
              <a:t>06</a:t>
            </a:r>
            <a:endParaRPr/>
          </a:p>
        </p:txBody>
      </p:sp>
      <p:sp>
        <p:nvSpPr>
          <p:cNvPr id="19081" name="Google Shape;19081;p38"/>
          <p:cNvSpPr txBox="1">
            <a:spLocks noGrp="1"/>
          </p:cNvSpPr>
          <p:nvPr>
            <p:ph type="title"/>
          </p:nvPr>
        </p:nvSpPr>
        <p:spPr>
          <a:xfrm>
            <a:off x="1027648" y="11441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Conclusiones personales</a:t>
            </a:r>
            <a:endParaRPr dirty="0"/>
          </a:p>
        </p:txBody>
      </p:sp>
      <p:sp>
        <p:nvSpPr>
          <p:cNvPr id="30" name="Google Shape;19071;p38"/>
          <p:cNvSpPr txBox="1">
            <a:spLocks noGrp="1"/>
          </p:cNvSpPr>
          <p:nvPr>
            <p:ph type="subTitle" idx="18"/>
          </p:nvPr>
        </p:nvSpPr>
        <p:spPr>
          <a:xfrm>
            <a:off x="3073234" y="4039920"/>
            <a:ext cx="3141858" cy="696342"/>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600" b="0" dirty="0" smtClean="0"/>
              <a:t>Entender comportamiento </a:t>
            </a:r>
            <a:r>
              <a:rPr lang="en" sz="1600" b="0" dirty="0" smtClean="0"/>
              <a:t>humano y análisis generacional</a:t>
            </a:r>
            <a:endParaRPr sz="1600" b="0" dirty="0"/>
          </a:p>
        </p:txBody>
      </p:sp>
      <p:sp>
        <p:nvSpPr>
          <p:cNvPr id="31" name="Google Shape;19071;p38"/>
          <p:cNvSpPr txBox="1">
            <a:spLocks noGrp="1"/>
          </p:cNvSpPr>
          <p:nvPr>
            <p:ph type="subTitle" idx="18"/>
          </p:nvPr>
        </p:nvSpPr>
        <p:spPr>
          <a:xfrm>
            <a:off x="5685336" y="3857564"/>
            <a:ext cx="3621499" cy="46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400" b="0" dirty="0" smtClean="0"/>
              <a:t>Actualizar Riohs</a:t>
            </a:r>
          </a:p>
          <a:p>
            <a:pPr marL="0" lvl="0" indent="0" algn="ctr" rtl="0">
              <a:spcBef>
                <a:spcPts val="0"/>
              </a:spcBef>
              <a:spcAft>
                <a:spcPts val="0"/>
              </a:spcAft>
              <a:buNone/>
            </a:pPr>
            <a:r>
              <a:rPr lang="en" sz="1400" b="0" dirty="0" smtClean="0"/>
              <a:t>Promover participación CDA</a:t>
            </a:r>
            <a:endParaRPr sz="1400" b="0" dirty="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9276"/>
        <p:cNvGrpSpPr/>
        <p:nvPr/>
      </p:nvGrpSpPr>
      <p:grpSpPr>
        <a:xfrm>
          <a:off x="0" y="0"/>
          <a:ext cx="0" cy="0"/>
          <a:chOff x="0" y="0"/>
          <a:chExt cx="0" cy="0"/>
        </a:xfrm>
      </p:grpSpPr>
      <p:sp>
        <p:nvSpPr>
          <p:cNvPr id="19277" name="Google Shape;19277;p48"/>
          <p:cNvSpPr txBox="1">
            <a:spLocks noGrp="1"/>
          </p:cNvSpPr>
          <p:nvPr>
            <p:ph type="title"/>
          </p:nvPr>
        </p:nvSpPr>
        <p:spPr>
          <a:xfrm>
            <a:off x="32558" y="1281029"/>
            <a:ext cx="4708100" cy="3406524"/>
          </a:xfrm>
          <a:prstGeom prst="rect">
            <a:avLst/>
          </a:prstGeom>
        </p:spPr>
        <p:txBody>
          <a:bodyPr spcFirstLastPara="1" wrap="square" lIns="91425" tIns="91425" rIns="91425" bIns="91425" anchor="ctr" anchorCtr="0">
            <a:noAutofit/>
          </a:bodyPr>
          <a:lstStyle/>
          <a:p>
            <a:pPr lvl="0" algn="ctr"/>
            <a:r>
              <a:rPr lang="es-ES" sz="3200" dirty="0"/>
              <a:t>“La edad es un tema de la mente sobre la materia. Si no te importa, no importa.”</a:t>
            </a:r>
            <a:r>
              <a:rPr lang="es-ES" sz="4000" dirty="0"/>
              <a:t/>
            </a:r>
            <a:br>
              <a:rPr lang="es-ES" sz="4000" dirty="0"/>
            </a:br>
            <a:r>
              <a:rPr lang="es-ES" sz="4000" dirty="0" smtClean="0"/>
              <a:t/>
            </a:r>
            <a:br>
              <a:rPr lang="es-ES" sz="4000" dirty="0" smtClean="0"/>
            </a:br>
            <a:r>
              <a:rPr lang="es-ES" sz="2000" dirty="0" smtClean="0"/>
              <a:t>(</a:t>
            </a:r>
            <a:r>
              <a:rPr lang="es-ES" sz="2000" dirty="0"/>
              <a:t>Mark Twain)</a:t>
            </a:r>
            <a:r>
              <a:rPr lang="es-ES" sz="1600" dirty="0"/>
              <a:t/>
            </a:r>
            <a:br>
              <a:rPr lang="es-ES" sz="1600" dirty="0"/>
            </a:br>
            <a:r>
              <a:rPr lang="es-ES" sz="1600" dirty="0"/>
              <a:t/>
            </a:r>
            <a:br>
              <a:rPr lang="es-ES" sz="1600" dirty="0"/>
            </a:br>
            <a:r>
              <a:rPr lang="es-ES" sz="1400" dirty="0"/>
              <a:t>Tu eres el único que puede decidir si la edad te afecta para cambiar o no.</a:t>
            </a:r>
            <a:r>
              <a:rPr lang="es-ES" sz="1600" dirty="0"/>
              <a:t/>
            </a:r>
            <a:br>
              <a:rPr lang="es-ES" sz="1600" dirty="0"/>
            </a:br>
            <a:endParaRPr sz="1600" dirty="0"/>
          </a:p>
        </p:txBody>
      </p:sp>
      <p:pic>
        <p:nvPicPr>
          <p:cNvPr id="19278" name="Google Shape;19278;p48"/>
          <p:cNvPicPr preferRelativeResize="0">
            <a:picLocks noGrp="1"/>
          </p:cNvPicPr>
          <p:nvPr>
            <p:ph type="pic" idx="2"/>
          </p:nvPr>
        </p:nvPicPr>
        <p:blipFill rotWithShape="1">
          <a:blip r:embed="rId3">
            <a:alphaModFix/>
          </a:blip>
          <a:srcRect l="16568" r="22916"/>
          <a:stretch/>
        </p:blipFill>
        <p:spPr>
          <a:xfrm>
            <a:off x="4978900" y="671850"/>
            <a:ext cx="3450000" cy="3799800"/>
          </a:xfrm>
          <a:prstGeom prst="round2SameRect">
            <a:avLst>
              <a:gd name="adj1" fmla="val 16667"/>
              <a:gd name="adj2" fmla="val 0"/>
            </a:avLst>
          </a:prstGeom>
        </p:spPr>
      </p:pic>
      <p:grpSp>
        <p:nvGrpSpPr>
          <p:cNvPr id="19279" name="Google Shape;19279;p48"/>
          <p:cNvGrpSpPr/>
          <p:nvPr/>
        </p:nvGrpSpPr>
        <p:grpSpPr>
          <a:xfrm>
            <a:off x="4706272" y="4024035"/>
            <a:ext cx="1048315" cy="976436"/>
            <a:chOff x="4386375" y="617560"/>
            <a:chExt cx="1229406" cy="1145110"/>
          </a:xfrm>
        </p:grpSpPr>
        <p:sp>
          <p:nvSpPr>
            <p:cNvPr id="19280" name="Google Shape;19280;p48"/>
            <p:cNvSpPr/>
            <p:nvPr/>
          </p:nvSpPr>
          <p:spPr>
            <a:xfrm>
              <a:off x="4386375" y="617560"/>
              <a:ext cx="1229406" cy="1145110"/>
            </a:xfrm>
            <a:custGeom>
              <a:avLst/>
              <a:gdLst/>
              <a:ahLst/>
              <a:cxnLst/>
              <a:rect l="l" t="t" r="r" b="b"/>
              <a:pathLst>
                <a:path w="19966" h="18597" extrusionOk="0">
                  <a:moveTo>
                    <a:pt x="9960" y="0"/>
                  </a:moveTo>
                  <a:cubicBezTo>
                    <a:pt x="8875" y="0"/>
                    <a:pt x="7791" y="168"/>
                    <a:pt x="6744" y="505"/>
                  </a:cubicBezTo>
                  <a:cubicBezTo>
                    <a:pt x="6073" y="711"/>
                    <a:pt x="5420" y="993"/>
                    <a:pt x="4799" y="1332"/>
                  </a:cubicBezTo>
                  <a:lnTo>
                    <a:pt x="4799" y="1324"/>
                  </a:lnTo>
                  <a:cubicBezTo>
                    <a:pt x="3740" y="1895"/>
                    <a:pt x="2805" y="2664"/>
                    <a:pt x="2044" y="3599"/>
                  </a:cubicBezTo>
                  <a:cubicBezTo>
                    <a:pt x="861" y="5072"/>
                    <a:pt x="199" y="6950"/>
                    <a:pt x="124" y="8845"/>
                  </a:cubicBezTo>
                  <a:cubicBezTo>
                    <a:pt x="0" y="11873"/>
                    <a:pt x="1274" y="15059"/>
                    <a:pt x="3773" y="16863"/>
                  </a:cubicBezTo>
                  <a:cubicBezTo>
                    <a:pt x="5287" y="17955"/>
                    <a:pt x="7149" y="18468"/>
                    <a:pt x="9011" y="18575"/>
                  </a:cubicBezTo>
                  <a:cubicBezTo>
                    <a:pt x="9256" y="18589"/>
                    <a:pt x="9502" y="18597"/>
                    <a:pt x="9748" y="18597"/>
                  </a:cubicBezTo>
                  <a:cubicBezTo>
                    <a:pt x="11669" y="18597"/>
                    <a:pt x="13598" y="18161"/>
                    <a:pt x="15241" y="17185"/>
                  </a:cubicBezTo>
                  <a:cubicBezTo>
                    <a:pt x="16830" y="16225"/>
                    <a:pt x="18054" y="14769"/>
                    <a:pt x="18733" y="13048"/>
                  </a:cubicBezTo>
                  <a:cubicBezTo>
                    <a:pt x="19966" y="9921"/>
                    <a:pt x="19387" y="5932"/>
                    <a:pt x="17268" y="3326"/>
                  </a:cubicBezTo>
                  <a:cubicBezTo>
                    <a:pt x="16052" y="1828"/>
                    <a:pt x="14323" y="778"/>
                    <a:pt x="12453" y="298"/>
                  </a:cubicBezTo>
                  <a:cubicBezTo>
                    <a:pt x="11632" y="100"/>
                    <a:pt x="10796" y="0"/>
                    <a:pt x="9960"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48"/>
            <p:cNvSpPr/>
            <p:nvPr/>
          </p:nvSpPr>
          <p:spPr>
            <a:xfrm>
              <a:off x="4464329" y="692743"/>
              <a:ext cx="1069435" cy="995360"/>
            </a:xfrm>
            <a:custGeom>
              <a:avLst/>
              <a:gdLst/>
              <a:ahLst/>
              <a:cxnLst/>
              <a:rect l="l" t="t" r="r" b="b"/>
              <a:pathLst>
                <a:path w="17368" h="16165" extrusionOk="0">
                  <a:moveTo>
                    <a:pt x="8671" y="1"/>
                  </a:moveTo>
                  <a:cubicBezTo>
                    <a:pt x="7111" y="1"/>
                    <a:pt x="5564" y="388"/>
                    <a:pt x="4179" y="1145"/>
                  </a:cubicBezTo>
                  <a:cubicBezTo>
                    <a:pt x="3260" y="1642"/>
                    <a:pt x="2441" y="2312"/>
                    <a:pt x="1787" y="3123"/>
                  </a:cubicBezTo>
                  <a:cubicBezTo>
                    <a:pt x="753" y="4430"/>
                    <a:pt x="174" y="6027"/>
                    <a:pt x="108" y="7682"/>
                  </a:cubicBezTo>
                  <a:cubicBezTo>
                    <a:pt x="0" y="10321"/>
                    <a:pt x="1117" y="13093"/>
                    <a:pt x="3285" y="14657"/>
                  </a:cubicBezTo>
                  <a:cubicBezTo>
                    <a:pt x="4601" y="15608"/>
                    <a:pt x="6222" y="16055"/>
                    <a:pt x="7844" y="16146"/>
                  </a:cubicBezTo>
                  <a:cubicBezTo>
                    <a:pt x="8057" y="16159"/>
                    <a:pt x="8272" y="16165"/>
                    <a:pt x="8486" y="16165"/>
                  </a:cubicBezTo>
                  <a:cubicBezTo>
                    <a:pt x="10151" y="16165"/>
                    <a:pt x="11833" y="15789"/>
                    <a:pt x="13255" y="14938"/>
                  </a:cubicBezTo>
                  <a:cubicBezTo>
                    <a:pt x="14637" y="14103"/>
                    <a:pt x="15705" y="12837"/>
                    <a:pt x="16292" y="11339"/>
                  </a:cubicBezTo>
                  <a:cubicBezTo>
                    <a:pt x="17368" y="8625"/>
                    <a:pt x="16863" y="5158"/>
                    <a:pt x="15026" y="2883"/>
                  </a:cubicBezTo>
                  <a:cubicBezTo>
                    <a:pt x="13942" y="1584"/>
                    <a:pt x="12478" y="657"/>
                    <a:pt x="10831" y="252"/>
                  </a:cubicBezTo>
                  <a:cubicBezTo>
                    <a:pt x="10118" y="84"/>
                    <a:pt x="9393" y="1"/>
                    <a:pt x="8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48"/>
            <p:cNvSpPr/>
            <p:nvPr/>
          </p:nvSpPr>
          <p:spPr>
            <a:xfrm>
              <a:off x="4428800" y="686462"/>
              <a:ext cx="1116170" cy="1008475"/>
            </a:xfrm>
            <a:custGeom>
              <a:avLst/>
              <a:gdLst/>
              <a:ahLst/>
              <a:cxnLst/>
              <a:rect l="l" t="t" r="r" b="b"/>
              <a:pathLst>
                <a:path w="18127" h="16378" extrusionOk="0">
                  <a:moveTo>
                    <a:pt x="9272" y="229"/>
                  </a:moveTo>
                  <a:cubicBezTo>
                    <a:pt x="11300" y="229"/>
                    <a:pt x="13302" y="902"/>
                    <a:pt x="14842" y="2348"/>
                  </a:cubicBezTo>
                  <a:cubicBezTo>
                    <a:pt x="17084" y="4449"/>
                    <a:pt x="17845" y="7949"/>
                    <a:pt x="16952" y="10854"/>
                  </a:cubicBezTo>
                  <a:cubicBezTo>
                    <a:pt x="15901" y="14262"/>
                    <a:pt x="12641" y="16116"/>
                    <a:pt x="9199" y="16157"/>
                  </a:cubicBezTo>
                  <a:cubicBezTo>
                    <a:pt x="9162" y="16158"/>
                    <a:pt x="9124" y="16158"/>
                    <a:pt x="9087" y="16158"/>
                  </a:cubicBezTo>
                  <a:cubicBezTo>
                    <a:pt x="7401" y="16158"/>
                    <a:pt x="5667" y="15790"/>
                    <a:pt x="4243" y="14883"/>
                  </a:cubicBezTo>
                  <a:cubicBezTo>
                    <a:pt x="2886" y="14014"/>
                    <a:pt x="1893" y="12666"/>
                    <a:pt x="1338" y="11160"/>
                  </a:cubicBezTo>
                  <a:cubicBezTo>
                    <a:pt x="701" y="9463"/>
                    <a:pt x="627" y="7602"/>
                    <a:pt x="1131" y="5856"/>
                  </a:cubicBezTo>
                  <a:cubicBezTo>
                    <a:pt x="1711" y="3887"/>
                    <a:pt x="3043" y="2348"/>
                    <a:pt x="4813" y="1347"/>
                  </a:cubicBezTo>
                  <a:cubicBezTo>
                    <a:pt x="6187" y="615"/>
                    <a:pt x="7737" y="229"/>
                    <a:pt x="9272" y="229"/>
                  </a:cubicBezTo>
                  <a:close/>
                  <a:moveTo>
                    <a:pt x="9271" y="1"/>
                  </a:moveTo>
                  <a:cubicBezTo>
                    <a:pt x="7696" y="1"/>
                    <a:pt x="6104" y="391"/>
                    <a:pt x="4698" y="1140"/>
                  </a:cubicBezTo>
                  <a:cubicBezTo>
                    <a:pt x="4683" y="1148"/>
                    <a:pt x="4672" y="1157"/>
                    <a:pt x="4663" y="1167"/>
                  </a:cubicBezTo>
                  <a:lnTo>
                    <a:pt x="4663" y="1167"/>
                  </a:lnTo>
                  <a:cubicBezTo>
                    <a:pt x="1501" y="2969"/>
                    <a:pt x="1" y="6514"/>
                    <a:pt x="776" y="10059"/>
                  </a:cubicBezTo>
                  <a:cubicBezTo>
                    <a:pt x="1115" y="11623"/>
                    <a:pt x="1884" y="13121"/>
                    <a:pt x="3051" y="14229"/>
                  </a:cubicBezTo>
                  <a:cubicBezTo>
                    <a:pt x="4325" y="15454"/>
                    <a:pt x="6013" y="16091"/>
                    <a:pt x="7743" y="16298"/>
                  </a:cubicBezTo>
                  <a:cubicBezTo>
                    <a:pt x="8175" y="16351"/>
                    <a:pt x="8611" y="16378"/>
                    <a:pt x="9047" y="16378"/>
                  </a:cubicBezTo>
                  <a:cubicBezTo>
                    <a:pt x="12145" y="16378"/>
                    <a:pt x="15213" y="15024"/>
                    <a:pt x="16679" y="12144"/>
                  </a:cubicBezTo>
                  <a:cubicBezTo>
                    <a:pt x="18127" y="9306"/>
                    <a:pt x="17746" y="5558"/>
                    <a:pt x="15802" y="3043"/>
                  </a:cubicBezTo>
                  <a:cubicBezTo>
                    <a:pt x="14197" y="972"/>
                    <a:pt x="11755" y="1"/>
                    <a:pt x="9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48"/>
            <p:cNvSpPr/>
            <p:nvPr/>
          </p:nvSpPr>
          <p:spPr>
            <a:xfrm>
              <a:off x="4791413" y="1010345"/>
              <a:ext cx="90700" cy="77708"/>
            </a:xfrm>
            <a:custGeom>
              <a:avLst/>
              <a:gdLst/>
              <a:ahLst/>
              <a:cxnLst/>
              <a:rect l="l" t="t" r="r" b="b"/>
              <a:pathLst>
                <a:path w="1473" h="1262" extrusionOk="0">
                  <a:moveTo>
                    <a:pt x="844" y="0"/>
                  </a:moveTo>
                  <a:cubicBezTo>
                    <a:pt x="281" y="0"/>
                    <a:pt x="0" y="679"/>
                    <a:pt x="397" y="1076"/>
                  </a:cubicBezTo>
                  <a:cubicBezTo>
                    <a:pt x="526" y="1204"/>
                    <a:pt x="683" y="1262"/>
                    <a:pt x="838" y="1262"/>
                  </a:cubicBezTo>
                  <a:cubicBezTo>
                    <a:pt x="1162" y="1262"/>
                    <a:pt x="1473" y="1010"/>
                    <a:pt x="1473" y="629"/>
                  </a:cubicBezTo>
                  <a:cubicBezTo>
                    <a:pt x="1473" y="282"/>
                    <a:pt x="1192" y="0"/>
                    <a:pt x="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48"/>
            <p:cNvSpPr/>
            <p:nvPr/>
          </p:nvSpPr>
          <p:spPr>
            <a:xfrm>
              <a:off x="4824479" y="1137682"/>
              <a:ext cx="286447" cy="143223"/>
            </a:xfrm>
            <a:custGeom>
              <a:avLst/>
              <a:gdLst/>
              <a:ahLst/>
              <a:cxnLst/>
              <a:rect l="l" t="t" r="r" b="b"/>
              <a:pathLst>
                <a:path w="4652" h="2326" fill="none" extrusionOk="0">
                  <a:moveTo>
                    <a:pt x="1" y="588"/>
                  </a:moveTo>
                  <a:cubicBezTo>
                    <a:pt x="522" y="1680"/>
                    <a:pt x="1854" y="2326"/>
                    <a:pt x="3029" y="1995"/>
                  </a:cubicBezTo>
                  <a:cubicBezTo>
                    <a:pt x="3906" y="1747"/>
                    <a:pt x="4601" y="927"/>
                    <a:pt x="4651" y="1"/>
                  </a:cubicBezTo>
                </a:path>
              </a:pathLst>
            </a:custGeom>
            <a:noFill/>
            <a:ln w="8700" cap="rnd" cmpd="sng">
              <a:solidFill>
                <a:schemeClr val="dk1"/>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48"/>
            <p:cNvSpPr/>
            <p:nvPr/>
          </p:nvSpPr>
          <p:spPr>
            <a:xfrm>
              <a:off x="5023180" y="974139"/>
              <a:ext cx="68348" cy="66809"/>
            </a:xfrm>
            <a:custGeom>
              <a:avLst/>
              <a:gdLst/>
              <a:ahLst/>
              <a:cxnLst/>
              <a:rect l="l" t="t" r="r" b="b"/>
              <a:pathLst>
                <a:path w="1110" h="1085" fill="none" extrusionOk="0">
                  <a:moveTo>
                    <a:pt x="845" y="1"/>
                  </a:moveTo>
                  <a:lnTo>
                    <a:pt x="92" y="547"/>
                  </a:lnTo>
                  <a:cubicBezTo>
                    <a:pt x="1" y="605"/>
                    <a:pt x="26" y="745"/>
                    <a:pt x="133" y="778"/>
                  </a:cubicBezTo>
                  <a:lnTo>
                    <a:pt x="1110" y="1085"/>
                  </a:lnTo>
                </a:path>
              </a:pathLst>
            </a:custGeom>
            <a:noFill/>
            <a:ln w="8700" cap="rnd" cmpd="sng">
              <a:solidFill>
                <a:schemeClr val="dk1"/>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48"/>
            <p:cNvSpPr/>
            <p:nvPr/>
          </p:nvSpPr>
          <p:spPr>
            <a:xfrm>
              <a:off x="4727191" y="1097289"/>
              <a:ext cx="117731" cy="59851"/>
            </a:xfrm>
            <a:custGeom>
              <a:avLst/>
              <a:gdLst/>
              <a:ahLst/>
              <a:cxnLst/>
              <a:rect l="l" t="t" r="r" b="b"/>
              <a:pathLst>
                <a:path w="1912" h="972" extrusionOk="0">
                  <a:moveTo>
                    <a:pt x="1106" y="0"/>
                  </a:moveTo>
                  <a:cubicBezTo>
                    <a:pt x="1043" y="0"/>
                    <a:pt x="977" y="4"/>
                    <a:pt x="911" y="11"/>
                  </a:cubicBezTo>
                  <a:cubicBezTo>
                    <a:pt x="398" y="61"/>
                    <a:pt x="1" y="317"/>
                    <a:pt x="25" y="574"/>
                  </a:cubicBezTo>
                  <a:cubicBezTo>
                    <a:pt x="55" y="808"/>
                    <a:pt x="401" y="971"/>
                    <a:pt x="836" y="971"/>
                  </a:cubicBezTo>
                  <a:cubicBezTo>
                    <a:pt x="893" y="971"/>
                    <a:pt x="951" y="969"/>
                    <a:pt x="1010" y="963"/>
                  </a:cubicBezTo>
                  <a:cubicBezTo>
                    <a:pt x="1523" y="913"/>
                    <a:pt x="1912" y="657"/>
                    <a:pt x="1887" y="392"/>
                  </a:cubicBezTo>
                  <a:cubicBezTo>
                    <a:pt x="1865" y="162"/>
                    <a:pt x="1531" y="0"/>
                    <a:pt x="1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48"/>
            <p:cNvSpPr/>
            <p:nvPr/>
          </p:nvSpPr>
          <p:spPr>
            <a:xfrm>
              <a:off x="5081307" y="1052093"/>
              <a:ext cx="117731" cy="59666"/>
            </a:xfrm>
            <a:custGeom>
              <a:avLst/>
              <a:gdLst/>
              <a:ahLst/>
              <a:cxnLst/>
              <a:rect l="l" t="t" r="r" b="b"/>
              <a:pathLst>
                <a:path w="1912" h="969" extrusionOk="0">
                  <a:moveTo>
                    <a:pt x="1090" y="0"/>
                  </a:moveTo>
                  <a:cubicBezTo>
                    <a:pt x="1031" y="0"/>
                    <a:pt x="971" y="3"/>
                    <a:pt x="910" y="9"/>
                  </a:cubicBezTo>
                  <a:cubicBezTo>
                    <a:pt x="389" y="59"/>
                    <a:pt x="0" y="315"/>
                    <a:pt x="25" y="580"/>
                  </a:cubicBezTo>
                  <a:cubicBezTo>
                    <a:pt x="47" y="807"/>
                    <a:pt x="393" y="969"/>
                    <a:pt x="827" y="969"/>
                  </a:cubicBezTo>
                  <a:cubicBezTo>
                    <a:pt x="884" y="969"/>
                    <a:pt x="942" y="966"/>
                    <a:pt x="1001" y="960"/>
                  </a:cubicBezTo>
                  <a:cubicBezTo>
                    <a:pt x="1514" y="911"/>
                    <a:pt x="1911" y="654"/>
                    <a:pt x="1887" y="390"/>
                  </a:cubicBezTo>
                  <a:cubicBezTo>
                    <a:pt x="1857" y="156"/>
                    <a:pt x="1520" y="0"/>
                    <a:pt x="1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88" name="Google Shape;19288;p48"/>
          <p:cNvSpPr/>
          <p:nvPr/>
        </p:nvSpPr>
        <p:spPr>
          <a:xfrm rot="-9932271" flipH="1">
            <a:off x="-175717" y="-856810"/>
            <a:ext cx="1674009" cy="1713620"/>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48"/>
          <p:cNvSpPr/>
          <p:nvPr/>
        </p:nvSpPr>
        <p:spPr>
          <a:xfrm rot="-644557" flipH="1">
            <a:off x="7961868" y="3559696"/>
            <a:ext cx="1673986" cy="1713597"/>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9035"/>
        <p:cNvGrpSpPr/>
        <p:nvPr/>
      </p:nvGrpSpPr>
      <p:grpSpPr>
        <a:xfrm>
          <a:off x="0" y="0"/>
          <a:ext cx="0" cy="0"/>
          <a:chOff x="0" y="0"/>
          <a:chExt cx="0" cy="0"/>
        </a:xfrm>
      </p:grpSpPr>
      <p:sp>
        <p:nvSpPr>
          <p:cNvPr id="19036" name="Google Shape;19036;p36"/>
          <p:cNvSpPr txBox="1">
            <a:spLocks noGrp="1"/>
          </p:cNvSpPr>
          <p:nvPr>
            <p:ph type="ctrTitle"/>
          </p:nvPr>
        </p:nvSpPr>
        <p:spPr>
          <a:xfrm>
            <a:off x="799124" y="780852"/>
            <a:ext cx="3698400" cy="305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smtClean="0"/>
              <a:t>Ley de Acoso Laboral, Sexual y Violencia en el trabajo</a:t>
            </a:r>
            <a:endParaRPr sz="4000" dirty="0">
              <a:solidFill>
                <a:schemeClr val="accent1"/>
              </a:solidFill>
            </a:endParaRPr>
          </a:p>
        </p:txBody>
      </p:sp>
      <p:sp>
        <p:nvSpPr>
          <p:cNvPr id="19037" name="Google Shape;19037;p36"/>
          <p:cNvSpPr txBox="1">
            <a:spLocks noGrp="1"/>
          </p:cNvSpPr>
          <p:nvPr>
            <p:ph type="subTitle" idx="1"/>
          </p:nvPr>
        </p:nvSpPr>
        <p:spPr>
          <a:xfrm>
            <a:off x="806800" y="4110328"/>
            <a:ext cx="3698400" cy="37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Ley 21,643 Ley Karin </a:t>
            </a:r>
            <a:r>
              <a:rPr lang="en" b="1" dirty="0" smtClean="0"/>
              <a:t>Agosto 2024</a:t>
            </a:r>
            <a:endParaRPr b="1" dirty="0"/>
          </a:p>
        </p:txBody>
      </p:sp>
      <p:pic>
        <p:nvPicPr>
          <p:cNvPr id="19038" name="Google Shape;19038;p36"/>
          <p:cNvPicPr preferRelativeResize="0">
            <a:picLocks noGrp="1"/>
          </p:cNvPicPr>
          <p:nvPr>
            <p:ph type="pic" idx="2"/>
          </p:nvPr>
        </p:nvPicPr>
        <p:blipFill rotWithShape="1">
          <a:blip r:embed="rId3">
            <a:alphaModFix/>
          </a:blip>
          <a:srcRect l="19414" t="2998" r="23703" b="3007"/>
          <a:stretch/>
        </p:blipFill>
        <p:spPr>
          <a:xfrm>
            <a:off x="4978900" y="671850"/>
            <a:ext cx="3450000" cy="3799800"/>
          </a:xfrm>
          <a:prstGeom prst="round2SameRect">
            <a:avLst>
              <a:gd name="adj1" fmla="val 50000"/>
              <a:gd name="adj2" fmla="val 0"/>
            </a:avLst>
          </a:prstGeom>
        </p:spPr>
      </p:pic>
      <p:sp>
        <p:nvSpPr>
          <p:cNvPr id="19039" name="Google Shape;19039;p36"/>
          <p:cNvSpPr/>
          <p:nvPr/>
        </p:nvSpPr>
        <p:spPr>
          <a:xfrm rot="-644557" flipH="1">
            <a:off x="7961868" y="3559696"/>
            <a:ext cx="1673986" cy="1713597"/>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40" name="Google Shape;19040;p36"/>
          <p:cNvGrpSpPr/>
          <p:nvPr/>
        </p:nvGrpSpPr>
        <p:grpSpPr>
          <a:xfrm>
            <a:off x="7551622" y="333964"/>
            <a:ext cx="1048365" cy="976609"/>
            <a:chOff x="3598900" y="805325"/>
            <a:chExt cx="826200" cy="769650"/>
          </a:xfrm>
        </p:grpSpPr>
        <p:sp>
          <p:nvSpPr>
            <p:cNvPr id="19041" name="Google Shape;19041;p36"/>
            <p:cNvSpPr/>
            <p:nvPr/>
          </p:nvSpPr>
          <p:spPr>
            <a:xfrm>
              <a:off x="3598900" y="805325"/>
              <a:ext cx="826200" cy="769650"/>
            </a:xfrm>
            <a:custGeom>
              <a:avLst/>
              <a:gdLst/>
              <a:ahLst/>
              <a:cxnLst/>
              <a:rect l="l" t="t" r="r" b="b"/>
              <a:pathLst>
                <a:path w="33048" h="30786" extrusionOk="0">
                  <a:moveTo>
                    <a:pt x="16555" y="0"/>
                  </a:moveTo>
                  <a:cubicBezTo>
                    <a:pt x="14734" y="0"/>
                    <a:pt x="12909" y="287"/>
                    <a:pt x="11170" y="830"/>
                  </a:cubicBezTo>
                  <a:cubicBezTo>
                    <a:pt x="10053" y="1178"/>
                    <a:pt x="8969" y="1633"/>
                    <a:pt x="7943" y="2196"/>
                  </a:cubicBezTo>
                  <a:cubicBezTo>
                    <a:pt x="6189" y="3139"/>
                    <a:pt x="4650" y="4413"/>
                    <a:pt x="3393" y="5952"/>
                  </a:cubicBezTo>
                  <a:cubicBezTo>
                    <a:pt x="1423" y="8401"/>
                    <a:pt x="339" y="11512"/>
                    <a:pt x="207" y="14640"/>
                  </a:cubicBezTo>
                  <a:cubicBezTo>
                    <a:pt x="0" y="19662"/>
                    <a:pt x="2110" y="24933"/>
                    <a:pt x="6247" y="27912"/>
                  </a:cubicBezTo>
                  <a:cubicBezTo>
                    <a:pt x="8746" y="29716"/>
                    <a:pt x="11841" y="30568"/>
                    <a:pt x="14919" y="30750"/>
                  </a:cubicBezTo>
                  <a:cubicBezTo>
                    <a:pt x="15329" y="30774"/>
                    <a:pt x="15741" y="30786"/>
                    <a:pt x="16153" y="30786"/>
                  </a:cubicBezTo>
                  <a:cubicBezTo>
                    <a:pt x="19327" y="30786"/>
                    <a:pt x="22511" y="30068"/>
                    <a:pt x="25228" y="28450"/>
                  </a:cubicBezTo>
                  <a:cubicBezTo>
                    <a:pt x="27851" y="26861"/>
                    <a:pt x="29887" y="24445"/>
                    <a:pt x="31004" y="21590"/>
                  </a:cubicBezTo>
                  <a:cubicBezTo>
                    <a:pt x="33047" y="16427"/>
                    <a:pt x="32088" y="9824"/>
                    <a:pt x="28588" y="5505"/>
                  </a:cubicBezTo>
                  <a:cubicBezTo>
                    <a:pt x="26577" y="3023"/>
                    <a:pt x="23706" y="1277"/>
                    <a:pt x="20620" y="499"/>
                  </a:cubicBezTo>
                  <a:cubicBezTo>
                    <a:pt x="19292" y="162"/>
                    <a:pt x="17924" y="0"/>
                    <a:pt x="1655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36"/>
            <p:cNvSpPr/>
            <p:nvPr/>
          </p:nvSpPr>
          <p:spPr>
            <a:xfrm>
              <a:off x="3651425" y="855550"/>
              <a:ext cx="718650" cy="669275"/>
            </a:xfrm>
            <a:custGeom>
              <a:avLst/>
              <a:gdLst/>
              <a:ahLst/>
              <a:cxnLst/>
              <a:rect l="l" t="t" r="r" b="b"/>
              <a:pathLst>
                <a:path w="28746" h="26771" extrusionOk="0">
                  <a:moveTo>
                    <a:pt x="14406" y="0"/>
                  </a:moveTo>
                  <a:cubicBezTo>
                    <a:pt x="12819" y="0"/>
                    <a:pt x="11229" y="251"/>
                    <a:pt x="9715" y="724"/>
                  </a:cubicBezTo>
                  <a:cubicBezTo>
                    <a:pt x="8747" y="1022"/>
                    <a:pt x="7803" y="1420"/>
                    <a:pt x="6910" y="1908"/>
                  </a:cubicBezTo>
                  <a:lnTo>
                    <a:pt x="6910" y="1916"/>
                  </a:lnTo>
                  <a:cubicBezTo>
                    <a:pt x="5387" y="2735"/>
                    <a:pt x="4039" y="3844"/>
                    <a:pt x="2946" y="5184"/>
                  </a:cubicBezTo>
                  <a:cubicBezTo>
                    <a:pt x="1242" y="7302"/>
                    <a:pt x="290" y="10008"/>
                    <a:pt x="183" y="12730"/>
                  </a:cubicBezTo>
                  <a:cubicBezTo>
                    <a:pt x="1" y="17099"/>
                    <a:pt x="1838" y="21683"/>
                    <a:pt x="5437" y="24273"/>
                  </a:cubicBezTo>
                  <a:cubicBezTo>
                    <a:pt x="7613" y="25845"/>
                    <a:pt x="10302" y="26581"/>
                    <a:pt x="12975" y="26739"/>
                  </a:cubicBezTo>
                  <a:cubicBezTo>
                    <a:pt x="13335" y="26760"/>
                    <a:pt x="13697" y="26770"/>
                    <a:pt x="14059" y="26770"/>
                  </a:cubicBezTo>
                  <a:cubicBezTo>
                    <a:pt x="16813" y="26770"/>
                    <a:pt x="19582" y="26148"/>
                    <a:pt x="21944" y="24736"/>
                  </a:cubicBezTo>
                  <a:cubicBezTo>
                    <a:pt x="24228" y="23354"/>
                    <a:pt x="25990" y="21261"/>
                    <a:pt x="26966" y="18779"/>
                  </a:cubicBezTo>
                  <a:cubicBezTo>
                    <a:pt x="28745" y="14286"/>
                    <a:pt x="27910" y="8544"/>
                    <a:pt x="24865" y="4787"/>
                  </a:cubicBezTo>
                  <a:cubicBezTo>
                    <a:pt x="23111" y="2628"/>
                    <a:pt x="20620" y="1113"/>
                    <a:pt x="17931" y="435"/>
                  </a:cubicBezTo>
                  <a:cubicBezTo>
                    <a:pt x="16780" y="141"/>
                    <a:pt x="15594" y="0"/>
                    <a:pt x="14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36"/>
            <p:cNvSpPr/>
            <p:nvPr/>
          </p:nvSpPr>
          <p:spPr>
            <a:xfrm>
              <a:off x="3627450" y="851900"/>
              <a:ext cx="750075" cy="677625"/>
            </a:xfrm>
            <a:custGeom>
              <a:avLst/>
              <a:gdLst/>
              <a:ahLst/>
              <a:cxnLst/>
              <a:rect l="l" t="t" r="r" b="b"/>
              <a:pathLst>
                <a:path w="30003" h="27105" extrusionOk="0">
                  <a:moveTo>
                    <a:pt x="15357" y="363"/>
                  </a:moveTo>
                  <a:cubicBezTo>
                    <a:pt x="18713" y="363"/>
                    <a:pt x="22029" y="1479"/>
                    <a:pt x="24574" y="3874"/>
                  </a:cubicBezTo>
                  <a:cubicBezTo>
                    <a:pt x="28281" y="7357"/>
                    <a:pt x="29539" y="13141"/>
                    <a:pt x="28066" y="17948"/>
                  </a:cubicBezTo>
                  <a:cubicBezTo>
                    <a:pt x="26329" y="23608"/>
                    <a:pt x="20934" y="26661"/>
                    <a:pt x="15225" y="26727"/>
                  </a:cubicBezTo>
                  <a:cubicBezTo>
                    <a:pt x="15150" y="26728"/>
                    <a:pt x="15076" y="26729"/>
                    <a:pt x="15002" y="26729"/>
                  </a:cubicBezTo>
                  <a:cubicBezTo>
                    <a:pt x="12233" y="26729"/>
                    <a:pt x="9378" y="26124"/>
                    <a:pt x="7025" y="24617"/>
                  </a:cubicBezTo>
                  <a:cubicBezTo>
                    <a:pt x="4774" y="23186"/>
                    <a:pt x="3136" y="20952"/>
                    <a:pt x="2209" y="18470"/>
                  </a:cubicBezTo>
                  <a:cubicBezTo>
                    <a:pt x="1175" y="15673"/>
                    <a:pt x="1018" y="12545"/>
                    <a:pt x="1862" y="9674"/>
                  </a:cubicBezTo>
                  <a:cubicBezTo>
                    <a:pt x="2830" y="6422"/>
                    <a:pt x="5031" y="3866"/>
                    <a:pt x="7968" y="2219"/>
                  </a:cubicBezTo>
                  <a:cubicBezTo>
                    <a:pt x="10242" y="1006"/>
                    <a:pt x="12811" y="363"/>
                    <a:pt x="15357" y="363"/>
                  </a:cubicBezTo>
                  <a:close/>
                  <a:moveTo>
                    <a:pt x="15346" y="0"/>
                  </a:moveTo>
                  <a:cubicBezTo>
                    <a:pt x="12738" y="0"/>
                    <a:pt x="10101" y="647"/>
                    <a:pt x="7772" y="1887"/>
                  </a:cubicBezTo>
                  <a:lnTo>
                    <a:pt x="7772" y="1887"/>
                  </a:lnTo>
                  <a:cubicBezTo>
                    <a:pt x="7771" y="1887"/>
                    <a:pt x="7770" y="1888"/>
                    <a:pt x="7770" y="1888"/>
                  </a:cubicBezTo>
                  <a:cubicBezTo>
                    <a:pt x="7770" y="1888"/>
                    <a:pt x="7770" y="1888"/>
                    <a:pt x="7770" y="1888"/>
                  </a:cubicBezTo>
                  <a:lnTo>
                    <a:pt x="7770" y="1888"/>
                  </a:lnTo>
                  <a:cubicBezTo>
                    <a:pt x="7767" y="1890"/>
                    <a:pt x="7764" y="1891"/>
                    <a:pt x="7762" y="1893"/>
                  </a:cubicBezTo>
                  <a:lnTo>
                    <a:pt x="7762" y="1893"/>
                  </a:lnTo>
                  <a:cubicBezTo>
                    <a:pt x="2496" y="4865"/>
                    <a:pt x="1" y="10745"/>
                    <a:pt x="1283" y="16633"/>
                  </a:cubicBezTo>
                  <a:cubicBezTo>
                    <a:pt x="1845" y="19231"/>
                    <a:pt x="3119" y="21705"/>
                    <a:pt x="5047" y="23542"/>
                  </a:cubicBezTo>
                  <a:cubicBezTo>
                    <a:pt x="7157" y="25561"/>
                    <a:pt x="9946" y="26628"/>
                    <a:pt x="12817" y="26976"/>
                  </a:cubicBezTo>
                  <a:cubicBezTo>
                    <a:pt x="13525" y="27061"/>
                    <a:pt x="14239" y="27105"/>
                    <a:pt x="14952" y="27105"/>
                  </a:cubicBezTo>
                  <a:cubicBezTo>
                    <a:pt x="20083" y="27105"/>
                    <a:pt x="25169" y="24864"/>
                    <a:pt x="27603" y="20091"/>
                  </a:cubicBezTo>
                  <a:cubicBezTo>
                    <a:pt x="30002" y="15400"/>
                    <a:pt x="29365" y="9194"/>
                    <a:pt x="26138" y="5032"/>
                  </a:cubicBezTo>
                  <a:cubicBezTo>
                    <a:pt x="23491" y="1606"/>
                    <a:pt x="19455" y="0"/>
                    <a:pt x="15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36"/>
            <p:cNvSpPr/>
            <p:nvPr/>
          </p:nvSpPr>
          <p:spPr>
            <a:xfrm>
              <a:off x="3871325" y="1069325"/>
              <a:ext cx="61050" cy="52150"/>
            </a:xfrm>
            <a:custGeom>
              <a:avLst/>
              <a:gdLst/>
              <a:ahLst/>
              <a:cxnLst/>
              <a:rect l="l" t="t" r="r" b="b"/>
              <a:pathLst>
                <a:path w="2442" h="2086" extrusionOk="0">
                  <a:moveTo>
                    <a:pt x="1390" y="1"/>
                  </a:moveTo>
                  <a:cubicBezTo>
                    <a:pt x="464" y="1"/>
                    <a:pt x="0" y="1118"/>
                    <a:pt x="654" y="1780"/>
                  </a:cubicBezTo>
                  <a:cubicBezTo>
                    <a:pt x="868" y="1991"/>
                    <a:pt x="1129" y="2086"/>
                    <a:pt x="1385" y="2086"/>
                  </a:cubicBezTo>
                  <a:cubicBezTo>
                    <a:pt x="1922" y="2086"/>
                    <a:pt x="2436" y="1671"/>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36"/>
            <p:cNvSpPr/>
            <p:nvPr/>
          </p:nvSpPr>
          <p:spPr>
            <a:xfrm>
              <a:off x="3906275" y="1137175"/>
              <a:ext cx="192400" cy="96025"/>
            </a:xfrm>
            <a:custGeom>
              <a:avLst/>
              <a:gdLst/>
              <a:ahLst/>
              <a:cxnLst/>
              <a:rect l="l" t="t" r="r" b="b"/>
              <a:pathLst>
                <a:path w="7696" h="3841" fill="none" extrusionOk="0">
                  <a:moveTo>
                    <a:pt x="7696" y="2872"/>
                  </a:moveTo>
                  <a:cubicBezTo>
                    <a:pt x="6835" y="1076"/>
                    <a:pt x="4626" y="1"/>
                    <a:pt x="2682" y="547"/>
                  </a:cubicBezTo>
                  <a:cubicBezTo>
                    <a:pt x="1234" y="961"/>
                    <a:pt x="75" y="2318"/>
                    <a:pt x="1" y="3840"/>
                  </a:cubicBezTo>
                </a:path>
              </a:pathLst>
            </a:custGeom>
            <a:solidFill>
              <a:schemeClr val="dk1"/>
            </a:solidFill>
            <a:ln w="1427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36"/>
            <p:cNvSpPr/>
            <p:nvPr/>
          </p:nvSpPr>
          <p:spPr>
            <a:xfrm>
              <a:off x="3828100" y="1132825"/>
              <a:ext cx="79025" cy="40125"/>
            </a:xfrm>
            <a:custGeom>
              <a:avLst/>
              <a:gdLst/>
              <a:ahLst/>
              <a:cxnLst/>
              <a:rect l="l" t="t" r="r" b="b"/>
              <a:pathLst>
                <a:path w="3161" h="1605" extrusionOk="0">
                  <a:moveTo>
                    <a:pt x="1815" y="1"/>
                  </a:moveTo>
                  <a:cubicBezTo>
                    <a:pt x="1714" y="1"/>
                    <a:pt x="1611" y="6"/>
                    <a:pt x="1506" y="18"/>
                  </a:cubicBezTo>
                  <a:cubicBezTo>
                    <a:pt x="654" y="100"/>
                    <a:pt x="0" y="522"/>
                    <a:pt x="41" y="953"/>
                  </a:cubicBezTo>
                  <a:cubicBezTo>
                    <a:pt x="85" y="1340"/>
                    <a:pt x="651" y="1604"/>
                    <a:pt x="1369" y="1604"/>
                  </a:cubicBezTo>
                  <a:cubicBezTo>
                    <a:pt x="1465" y="1604"/>
                    <a:pt x="1563" y="1599"/>
                    <a:pt x="1663" y="1590"/>
                  </a:cubicBezTo>
                  <a:cubicBezTo>
                    <a:pt x="2507" y="1507"/>
                    <a:pt x="3161" y="1085"/>
                    <a:pt x="3119" y="646"/>
                  </a:cubicBezTo>
                  <a:cubicBezTo>
                    <a:pt x="3083" y="270"/>
                    <a:pt x="2520" y="1"/>
                    <a:pt x="1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36"/>
            <p:cNvSpPr/>
            <p:nvPr/>
          </p:nvSpPr>
          <p:spPr>
            <a:xfrm>
              <a:off x="4065975" y="1097300"/>
              <a:ext cx="79050" cy="40125"/>
            </a:xfrm>
            <a:custGeom>
              <a:avLst/>
              <a:gdLst/>
              <a:ahLst/>
              <a:cxnLst/>
              <a:rect l="l" t="t" r="r" b="b"/>
              <a:pathLst>
                <a:path w="3162" h="1605" extrusionOk="0">
                  <a:moveTo>
                    <a:pt x="1793" y="1"/>
                  </a:moveTo>
                  <a:cubicBezTo>
                    <a:pt x="1697" y="1"/>
                    <a:pt x="1598" y="6"/>
                    <a:pt x="1498" y="15"/>
                  </a:cubicBezTo>
                  <a:cubicBezTo>
                    <a:pt x="654" y="98"/>
                    <a:pt x="0" y="520"/>
                    <a:pt x="42" y="959"/>
                  </a:cubicBezTo>
                  <a:cubicBezTo>
                    <a:pt x="85" y="1335"/>
                    <a:pt x="642" y="1604"/>
                    <a:pt x="1352" y="1604"/>
                  </a:cubicBezTo>
                  <a:cubicBezTo>
                    <a:pt x="1453" y="1604"/>
                    <a:pt x="1557" y="1599"/>
                    <a:pt x="1663" y="1588"/>
                  </a:cubicBezTo>
                  <a:cubicBezTo>
                    <a:pt x="2507" y="1505"/>
                    <a:pt x="3161" y="1083"/>
                    <a:pt x="3120" y="653"/>
                  </a:cubicBezTo>
                  <a:lnTo>
                    <a:pt x="3120" y="644"/>
                  </a:lnTo>
                  <a:cubicBezTo>
                    <a:pt x="3083" y="265"/>
                    <a:pt x="2512" y="1"/>
                    <a:pt x="17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36"/>
            <p:cNvSpPr/>
            <p:nvPr/>
          </p:nvSpPr>
          <p:spPr>
            <a:xfrm>
              <a:off x="4016125" y="1043475"/>
              <a:ext cx="61050" cy="52150"/>
            </a:xfrm>
            <a:custGeom>
              <a:avLst/>
              <a:gdLst/>
              <a:ahLst/>
              <a:cxnLst/>
              <a:rect l="l" t="t" r="r" b="b"/>
              <a:pathLst>
                <a:path w="2442" h="2086" extrusionOk="0">
                  <a:moveTo>
                    <a:pt x="1390" y="1"/>
                  </a:moveTo>
                  <a:cubicBezTo>
                    <a:pt x="464" y="1"/>
                    <a:pt x="0" y="1118"/>
                    <a:pt x="654" y="1780"/>
                  </a:cubicBezTo>
                  <a:cubicBezTo>
                    <a:pt x="868" y="1991"/>
                    <a:pt x="1129" y="2085"/>
                    <a:pt x="1385" y="2085"/>
                  </a:cubicBezTo>
                  <a:cubicBezTo>
                    <a:pt x="1922" y="2085"/>
                    <a:pt x="2436" y="1670"/>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49" name="Google Shape;19049;p36"/>
          <p:cNvSpPr/>
          <p:nvPr/>
        </p:nvSpPr>
        <p:spPr>
          <a:xfrm rot="-1799965">
            <a:off x="4698351" y="869351"/>
            <a:ext cx="767490" cy="767490"/>
          </a:xfrm>
          <a:custGeom>
            <a:avLst/>
            <a:gdLst/>
            <a:ahLst/>
            <a:cxnLst/>
            <a:rect l="l" t="t" r="r" b="b"/>
            <a:pathLst>
              <a:path w="17021" h="17021" extrusionOk="0">
                <a:moveTo>
                  <a:pt x="8506" y="1"/>
                </a:moveTo>
                <a:cubicBezTo>
                  <a:pt x="7488" y="1"/>
                  <a:pt x="6926" y="2194"/>
                  <a:pt x="6040" y="2558"/>
                </a:cubicBezTo>
                <a:cubicBezTo>
                  <a:pt x="5903" y="2615"/>
                  <a:pt x="5742" y="2638"/>
                  <a:pt x="5566" y="2638"/>
                </a:cubicBezTo>
                <a:cubicBezTo>
                  <a:pt x="4855" y="2638"/>
                  <a:pt x="3888" y="2265"/>
                  <a:pt x="3181" y="2265"/>
                </a:cubicBezTo>
                <a:cubicBezTo>
                  <a:pt x="2898" y="2265"/>
                  <a:pt x="2657" y="2325"/>
                  <a:pt x="2491" y="2491"/>
                </a:cubicBezTo>
                <a:cubicBezTo>
                  <a:pt x="1804" y="3186"/>
                  <a:pt x="2929" y="5131"/>
                  <a:pt x="2557" y="6049"/>
                </a:cubicBezTo>
                <a:cubicBezTo>
                  <a:pt x="2193" y="6926"/>
                  <a:pt x="0" y="7497"/>
                  <a:pt x="0" y="8515"/>
                </a:cubicBezTo>
                <a:cubicBezTo>
                  <a:pt x="0" y="9533"/>
                  <a:pt x="2193" y="10095"/>
                  <a:pt x="2557" y="10981"/>
                </a:cubicBezTo>
                <a:cubicBezTo>
                  <a:pt x="2929" y="11891"/>
                  <a:pt x="1804" y="13844"/>
                  <a:pt x="2491" y="14530"/>
                </a:cubicBezTo>
                <a:cubicBezTo>
                  <a:pt x="2657" y="14697"/>
                  <a:pt x="2898" y="14756"/>
                  <a:pt x="3181" y="14756"/>
                </a:cubicBezTo>
                <a:cubicBezTo>
                  <a:pt x="3888" y="14756"/>
                  <a:pt x="4855" y="14384"/>
                  <a:pt x="5566" y="14384"/>
                </a:cubicBezTo>
                <a:cubicBezTo>
                  <a:pt x="5742" y="14384"/>
                  <a:pt x="5903" y="14407"/>
                  <a:pt x="6040" y="14464"/>
                </a:cubicBezTo>
                <a:cubicBezTo>
                  <a:pt x="6926" y="14837"/>
                  <a:pt x="7488" y="17021"/>
                  <a:pt x="8506" y="17021"/>
                </a:cubicBezTo>
                <a:cubicBezTo>
                  <a:pt x="9524" y="17021"/>
                  <a:pt x="10095" y="14828"/>
                  <a:pt x="10972" y="14464"/>
                </a:cubicBezTo>
                <a:cubicBezTo>
                  <a:pt x="11110" y="14407"/>
                  <a:pt x="11272" y="14384"/>
                  <a:pt x="11449" y="14384"/>
                </a:cubicBezTo>
                <a:cubicBezTo>
                  <a:pt x="12162" y="14384"/>
                  <a:pt x="13127" y="14756"/>
                  <a:pt x="13832" y="14756"/>
                </a:cubicBezTo>
                <a:cubicBezTo>
                  <a:pt x="14114" y="14756"/>
                  <a:pt x="14355" y="14697"/>
                  <a:pt x="14521" y="14530"/>
                </a:cubicBezTo>
                <a:cubicBezTo>
                  <a:pt x="15216" y="13844"/>
                  <a:pt x="14083" y="11891"/>
                  <a:pt x="14463" y="10981"/>
                </a:cubicBezTo>
                <a:cubicBezTo>
                  <a:pt x="14827" y="10095"/>
                  <a:pt x="17020" y="9533"/>
                  <a:pt x="17020" y="8515"/>
                </a:cubicBezTo>
                <a:cubicBezTo>
                  <a:pt x="17020" y="7497"/>
                  <a:pt x="14827" y="6926"/>
                  <a:pt x="14463" y="6049"/>
                </a:cubicBezTo>
                <a:cubicBezTo>
                  <a:pt x="14083" y="5131"/>
                  <a:pt x="15216" y="3186"/>
                  <a:pt x="14521" y="2491"/>
                </a:cubicBezTo>
                <a:cubicBezTo>
                  <a:pt x="14355" y="2325"/>
                  <a:pt x="14114" y="2265"/>
                  <a:pt x="13832" y="2265"/>
                </a:cubicBezTo>
                <a:cubicBezTo>
                  <a:pt x="13127" y="2265"/>
                  <a:pt x="12162" y="2638"/>
                  <a:pt x="11449" y="2638"/>
                </a:cubicBezTo>
                <a:cubicBezTo>
                  <a:pt x="11272" y="2638"/>
                  <a:pt x="11110" y="2615"/>
                  <a:pt x="10972" y="2558"/>
                </a:cubicBezTo>
                <a:cubicBezTo>
                  <a:pt x="10095" y="2194"/>
                  <a:pt x="9524" y="1"/>
                  <a:pt x="8506" y="1"/>
                </a:cubicBezTo>
                <a:close/>
              </a:path>
            </a:pathLst>
          </a:custGeom>
          <a:solidFill>
            <a:schemeClr val="accent4"/>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2161923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111"/>
        <p:cNvGrpSpPr/>
        <p:nvPr/>
      </p:nvGrpSpPr>
      <p:grpSpPr>
        <a:xfrm>
          <a:off x="0" y="0"/>
          <a:ext cx="0" cy="0"/>
          <a:chOff x="0" y="0"/>
          <a:chExt cx="0" cy="0"/>
        </a:xfrm>
      </p:grpSpPr>
      <p:sp>
        <p:nvSpPr>
          <p:cNvPr id="19112" name="Google Shape;19112;p40"/>
          <p:cNvSpPr txBox="1">
            <a:spLocks noGrp="1"/>
          </p:cNvSpPr>
          <p:nvPr>
            <p:ph type="body" idx="1"/>
          </p:nvPr>
        </p:nvSpPr>
        <p:spPr>
          <a:xfrm>
            <a:off x="218274" y="1223334"/>
            <a:ext cx="4089858" cy="3556484"/>
          </a:xfrm>
          <a:prstGeom prst="rect">
            <a:avLst/>
          </a:prstGeom>
        </p:spPr>
        <p:txBody>
          <a:bodyPr spcFirstLastPara="1" wrap="square" lIns="91425" tIns="91425" rIns="91425" bIns="91425" anchor="t" anchorCtr="0">
            <a:noAutofit/>
          </a:bodyPr>
          <a:lstStyle/>
          <a:p>
            <a:pPr marL="0" lvl="0" indent="0" algn="just">
              <a:buNone/>
            </a:pPr>
            <a:r>
              <a:rPr lang="es-ES" sz="1100" dirty="0"/>
              <a:t>La Ley Karin es en homenaje a </a:t>
            </a:r>
            <a:r>
              <a:rPr lang="es-ES" sz="1100" b="1" dirty="0"/>
              <a:t>Karin Salgado Molina</a:t>
            </a:r>
            <a:r>
              <a:rPr lang="es-ES" sz="1100" dirty="0"/>
              <a:t>, quien </a:t>
            </a:r>
            <a:r>
              <a:rPr lang="es-ES" sz="1100" b="1" dirty="0"/>
              <a:t>trabajaba como TENS (Técnico en Enfermería Nivel Superior)</a:t>
            </a:r>
            <a:r>
              <a:rPr lang="es-ES" sz="1100" dirty="0"/>
              <a:t> y se quitó la vida en 2019 por sufrir acoso laboral en el Hospital Herminda Martín de Chillán</a:t>
            </a:r>
            <a:r>
              <a:rPr lang="es-ES" sz="1100" dirty="0" smtClean="0"/>
              <a:t>.</a:t>
            </a:r>
          </a:p>
          <a:p>
            <a:pPr marL="0" lvl="0" indent="0" algn="just">
              <a:buNone/>
            </a:pPr>
            <a:endParaRPr lang="es-ES" sz="1200" dirty="0" smtClean="0"/>
          </a:p>
          <a:p>
            <a:pPr lvl="0" algn="just"/>
            <a:r>
              <a:rPr lang="en-US" sz="1100" dirty="0" smtClean="0"/>
              <a:t>Ella fué testigo de robos al interior del hospital</a:t>
            </a:r>
            <a:endParaRPr lang="en-US" sz="1100" dirty="0"/>
          </a:p>
          <a:p>
            <a:pPr lvl="0" algn="just"/>
            <a:r>
              <a:rPr lang="en-US" sz="1100" dirty="0" smtClean="0"/>
              <a:t>Luego fué </a:t>
            </a:r>
            <a:r>
              <a:rPr lang="en-US" sz="1100" dirty="0" err="1" smtClean="0"/>
              <a:t>hostigada</a:t>
            </a:r>
            <a:r>
              <a:rPr lang="en-US" sz="1100" dirty="0" smtClean="0"/>
              <a:t> </a:t>
            </a:r>
            <a:r>
              <a:rPr lang="en-US" sz="1100" dirty="0" err="1" smtClean="0"/>
              <a:t>por</a:t>
            </a:r>
            <a:r>
              <a:rPr lang="en-US" sz="1100" dirty="0" smtClean="0"/>
              <a:t> </a:t>
            </a:r>
            <a:r>
              <a:rPr lang="en-US" sz="1100" dirty="0" err="1" smtClean="0"/>
              <a:t>sus</a:t>
            </a:r>
            <a:r>
              <a:rPr lang="en-US" sz="1100" dirty="0" smtClean="0"/>
              <a:t> </a:t>
            </a:r>
            <a:r>
              <a:rPr lang="en-US" sz="1100" dirty="0" err="1" smtClean="0"/>
              <a:t>jefaturas</a:t>
            </a:r>
            <a:endParaRPr lang="en-US" sz="1100" dirty="0" smtClean="0"/>
          </a:p>
          <a:p>
            <a:pPr lvl="0" algn="just"/>
            <a:r>
              <a:rPr lang="en-US" sz="1100" dirty="0" err="1" smtClean="0"/>
              <a:t>Anotaban</a:t>
            </a:r>
            <a:r>
              <a:rPr lang="en-US" sz="1100" dirty="0" smtClean="0"/>
              <a:t> con cartas de </a:t>
            </a:r>
            <a:r>
              <a:rPr lang="en-US" sz="1100" dirty="0" err="1" smtClean="0"/>
              <a:t>demérito</a:t>
            </a:r>
            <a:r>
              <a:rPr lang="en-US" sz="1100" dirty="0" smtClean="0"/>
              <a:t>, </a:t>
            </a:r>
            <a:r>
              <a:rPr lang="en-US" sz="1100" dirty="0" err="1" smtClean="0"/>
              <a:t>bajaron</a:t>
            </a:r>
            <a:r>
              <a:rPr lang="en-US" sz="1100" dirty="0" smtClean="0"/>
              <a:t> el </a:t>
            </a:r>
            <a:r>
              <a:rPr lang="en-US" sz="1100" dirty="0" err="1" smtClean="0"/>
              <a:t>sueldo</a:t>
            </a:r>
            <a:r>
              <a:rPr lang="en-US" sz="1100" dirty="0" smtClean="0"/>
              <a:t> e </a:t>
            </a:r>
            <a:r>
              <a:rPr lang="en-US" sz="1100" dirty="0" err="1" smtClean="0"/>
              <a:t>incluso</a:t>
            </a:r>
            <a:r>
              <a:rPr lang="en-US" sz="1100" dirty="0" smtClean="0"/>
              <a:t> fué </a:t>
            </a:r>
            <a:r>
              <a:rPr lang="en-US" sz="1100" dirty="0" err="1" smtClean="0"/>
              <a:t>trasladada</a:t>
            </a:r>
            <a:r>
              <a:rPr lang="en-US" sz="1100" dirty="0" smtClean="0"/>
              <a:t> a </a:t>
            </a:r>
            <a:r>
              <a:rPr lang="en-US" sz="1100" dirty="0" err="1" smtClean="0"/>
              <a:t>una</a:t>
            </a:r>
            <a:r>
              <a:rPr lang="en-US" sz="1100" dirty="0" smtClean="0"/>
              <a:t> bodega</a:t>
            </a:r>
          </a:p>
          <a:p>
            <a:pPr algn="just">
              <a:lnSpc>
                <a:spcPct val="100000"/>
              </a:lnSpc>
            </a:pPr>
            <a:r>
              <a:rPr lang="en-US" sz="1100" dirty="0" err="1" smtClean="0"/>
              <a:t>Hizo</a:t>
            </a:r>
            <a:r>
              <a:rPr lang="en-US" sz="1100" dirty="0" smtClean="0"/>
              <a:t> </a:t>
            </a:r>
            <a:r>
              <a:rPr lang="en-US" sz="1100" dirty="0"/>
              <a:t>denuncia </a:t>
            </a:r>
            <a:r>
              <a:rPr lang="en-US" sz="1100" dirty="0" err="1"/>
              <a:t>por</a:t>
            </a:r>
            <a:r>
              <a:rPr lang="en-US" sz="1100" dirty="0"/>
              <a:t> </a:t>
            </a:r>
            <a:r>
              <a:rPr lang="en-US" sz="1100" dirty="0" err="1"/>
              <a:t>acoso</a:t>
            </a:r>
            <a:r>
              <a:rPr lang="en-US" sz="1100" dirty="0"/>
              <a:t>, </a:t>
            </a:r>
            <a:r>
              <a:rPr lang="en-US" sz="1100" dirty="0" err="1"/>
              <a:t>pero</a:t>
            </a:r>
            <a:r>
              <a:rPr lang="en-US" sz="1100" dirty="0"/>
              <a:t> </a:t>
            </a:r>
            <a:r>
              <a:rPr lang="en-US" sz="1100" dirty="0" err="1"/>
              <a:t>nadie</a:t>
            </a:r>
            <a:r>
              <a:rPr lang="en-US" sz="1100" dirty="0"/>
              <a:t> la </a:t>
            </a:r>
            <a:r>
              <a:rPr lang="en-US" sz="1100" dirty="0" smtClean="0"/>
              <a:t>consider</a:t>
            </a:r>
          </a:p>
          <a:p>
            <a:pPr algn="just">
              <a:lnSpc>
                <a:spcPct val="100000"/>
              </a:lnSpc>
            </a:pPr>
            <a:r>
              <a:rPr lang="en-US" sz="1100" dirty="0" err="1"/>
              <a:t>En</a:t>
            </a:r>
            <a:r>
              <a:rPr lang="en-US" sz="1100" dirty="0"/>
              <a:t> </a:t>
            </a:r>
            <a:r>
              <a:rPr lang="en-US" sz="1100" dirty="0" err="1"/>
              <a:t>su</a:t>
            </a:r>
            <a:r>
              <a:rPr lang="en-US" sz="1100" dirty="0"/>
              <a:t> </a:t>
            </a:r>
            <a:r>
              <a:rPr lang="en-US" sz="1100" dirty="0" err="1"/>
              <a:t>relato</a:t>
            </a:r>
            <a:r>
              <a:rPr lang="en-US" sz="1100" dirty="0"/>
              <a:t> les </a:t>
            </a:r>
            <a:r>
              <a:rPr lang="en-US" sz="1100" dirty="0" err="1"/>
              <a:t>comenta</a:t>
            </a:r>
            <a:r>
              <a:rPr lang="en-US" sz="1100" dirty="0"/>
              <a:t> a </a:t>
            </a:r>
            <a:r>
              <a:rPr lang="en-US" sz="1100" dirty="0" err="1" smtClean="0"/>
              <a:t>compañeras</a:t>
            </a:r>
            <a:r>
              <a:rPr lang="en-US" sz="1100" dirty="0"/>
              <a:t>:</a:t>
            </a:r>
          </a:p>
          <a:p>
            <a:pPr marL="139700" lvl="0" indent="0" algn="just">
              <a:lnSpc>
                <a:spcPct val="100000"/>
              </a:lnSpc>
              <a:buNone/>
            </a:pPr>
            <a:r>
              <a:rPr lang="en-US" sz="1100" dirty="0" smtClean="0"/>
              <a:t> </a:t>
            </a:r>
          </a:p>
          <a:p>
            <a:pPr marL="139700" lvl="0" indent="0" algn="just">
              <a:lnSpc>
                <a:spcPct val="100000"/>
              </a:lnSpc>
              <a:buNone/>
            </a:pPr>
            <a:r>
              <a:rPr lang="en-US" sz="1100" dirty="0"/>
              <a:t> </a:t>
            </a:r>
            <a:r>
              <a:rPr lang="en-US" sz="1100" dirty="0" smtClean="0"/>
              <a:t>                  “Con </a:t>
            </a:r>
            <a:r>
              <a:rPr lang="en-US" sz="1100" dirty="0" err="1" smtClean="0"/>
              <a:t>esto</a:t>
            </a:r>
            <a:r>
              <a:rPr lang="en-US" sz="1100" dirty="0" smtClean="0"/>
              <a:t> me </a:t>
            </a:r>
            <a:r>
              <a:rPr lang="en-US" sz="1100" dirty="0" err="1" smtClean="0"/>
              <a:t>mataron</a:t>
            </a:r>
            <a:r>
              <a:rPr lang="en-US" sz="1100" dirty="0" smtClean="0"/>
              <a:t>”</a:t>
            </a:r>
          </a:p>
          <a:p>
            <a:pPr marL="0" lvl="0" indent="0" algn="just">
              <a:buNone/>
            </a:pPr>
            <a:endParaRPr lang="es-ES" sz="1100" dirty="0"/>
          </a:p>
          <a:p>
            <a:pPr marL="0" lvl="0" indent="0" algn="just">
              <a:buNone/>
            </a:pPr>
            <a:r>
              <a:rPr lang="es-CL" sz="1100" dirty="0" smtClean="0"/>
              <a:t>Su hermana Claudia Salgado tomó iniciativa de buscar Justicia contra el acoso en sector Publico y Privado.	 </a:t>
            </a:r>
          </a:p>
          <a:p>
            <a:pPr marL="0" lvl="0" indent="0" algn="just">
              <a:buNone/>
            </a:pPr>
            <a:r>
              <a:rPr lang="es-CL" sz="1100" dirty="0" smtClean="0"/>
              <a:t>			</a:t>
            </a:r>
          </a:p>
          <a:p>
            <a:pPr marL="0" lvl="0" indent="0" algn="just">
              <a:buNone/>
            </a:pPr>
            <a:r>
              <a:rPr lang="es-CL" sz="1100" dirty="0"/>
              <a:t>	</a:t>
            </a:r>
            <a:r>
              <a:rPr lang="es-CL" sz="1100" dirty="0" smtClean="0"/>
              <a:t>	                    Ley Karin año 2024</a:t>
            </a:r>
            <a:endParaRPr sz="1100" dirty="0"/>
          </a:p>
        </p:txBody>
      </p:sp>
      <p:sp>
        <p:nvSpPr>
          <p:cNvPr id="19113" name="Google Shape;19113;p40"/>
          <p:cNvSpPr txBox="1">
            <a:spLocks noGrp="1"/>
          </p:cNvSpPr>
          <p:nvPr>
            <p:ph type="title"/>
          </p:nvPr>
        </p:nvSpPr>
        <p:spPr>
          <a:xfrm>
            <a:off x="224897" y="367190"/>
            <a:ext cx="3934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¿Quién fué Karin?</a:t>
            </a:r>
            <a:endParaRPr dirty="0"/>
          </a:p>
        </p:txBody>
      </p:sp>
      <p:sp>
        <p:nvSpPr>
          <p:cNvPr id="2" name="AutoShape 2" descr="Karin Salgado. Foto: No más otra Karin/Facebook."/>
          <p:cNvSpPr>
            <a:spLocks noChangeAspect="1" noChangeArrowheads="1"/>
          </p:cNvSpPr>
          <p:nvPr/>
        </p:nvSpPr>
        <p:spPr bwMode="auto">
          <a:xfrm>
            <a:off x="-27940" y="196359"/>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CL"/>
          </a:p>
        </p:txBody>
      </p:sp>
      <p:sp>
        <p:nvSpPr>
          <p:cNvPr id="5" name="Marcador de posición de imagen 4"/>
          <p:cNvSpPr>
            <a:spLocks noGrp="1"/>
          </p:cNvSpPr>
          <p:nvPr>
            <p:ph type="pic" idx="2"/>
          </p:nvPr>
        </p:nvSpPr>
        <p:spPr>
          <a:xfrm>
            <a:off x="4978900" y="646855"/>
            <a:ext cx="3450000" cy="3799800"/>
          </a:xfrm>
        </p:spPr>
      </p:sp>
      <p:sp>
        <p:nvSpPr>
          <p:cNvPr id="3" name="AutoShape 4" descr="Karin Salgado. Foto: No más otra Karin/Faceboo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CL"/>
          </a:p>
        </p:txBody>
      </p:sp>
      <p:pic>
        <p:nvPicPr>
          <p:cNvPr id="4" name="Imagen 3"/>
          <p:cNvPicPr>
            <a:picLocks noChangeAspect="1"/>
          </p:cNvPicPr>
          <p:nvPr/>
        </p:nvPicPr>
        <p:blipFill rotWithShape="1">
          <a:blip r:embed="rId3">
            <a:alphaModFix/>
          </a:blip>
          <a:srcRect l="21909" t="25212" r="43909" b="7232"/>
          <a:stretch/>
        </p:blipFill>
        <p:spPr>
          <a:xfrm>
            <a:off x="4978900" y="646855"/>
            <a:ext cx="3467321" cy="3824795"/>
          </a:xfrm>
          <a:prstGeom prst="round2SameRect">
            <a:avLst>
              <a:gd name="adj1" fmla="val 50000"/>
              <a:gd name="adj2" fmla="val 0"/>
            </a:avLst>
          </a:prstGeom>
        </p:spPr>
      </p:pic>
      <p:grpSp>
        <p:nvGrpSpPr>
          <p:cNvPr id="14" name="Google Shape;19132;p41"/>
          <p:cNvGrpSpPr/>
          <p:nvPr/>
        </p:nvGrpSpPr>
        <p:grpSpPr>
          <a:xfrm>
            <a:off x="4437396" y="378709"/>
            <a:ext cx="1048365" cy="976532"/>
            <a:chOff x="3598900" y="805325"/>
            <a:chExt cx="826200" cy="769650"/>
          </a:xfrm>
        </p:grpSpPr>
        <p:sp>
          <p:nvSpPr>
            <p:cNvPr id="15" name="Google Shape;19133;p41"/>
            <p:cNvSpPr/>
            <p:nvPr/>
          </p:nvSpPr>
          <p:spPr>
            <a:xfrm>
              <a:off x="3598900" y="805325"/>
              <a:ext cx="826200" cy="769650"/>
            </a:xfrm>
            <a:custGeom>
              <a:avLst/>
              <a:gdLst/>
              <a:ahLst/>
              <a:cxnLst/>
              <a:rect l="l" t="t" r="r" b="b"/>
              <a:pathLst>
                <a:path w="33048" h="30786" extrusionOk="0">
                  <a:moveTo>
                    <a:pt x="16555" y="0"/>
                  </a:moveTo>
                  <a:cubicBezTo>
                    <a:pt x="14734" y="0"/>
                    <a:pt x="12909" y="287"/>
                    <a:pt x="11170" y="830"/>
                  </a:cubicBezTo>
                  <a:cubicBezTo>
                    <a:pt x="10053" y="1178"/>
                    <a:pt x="8969" y="1633"/>
                    <a:pt x="7943" y="2196"/>
                  </a:cubicBezTo>
                  <a:cubicBezTo>
                    <a:pt x="6189" y="3139"/>
                    <a:pt x="4650" y="4413"/>
                    <a:pt x="3393" y="5952"/>
                  </a:cubicBezTo>
                  <a:cubicBezTo>
                    <a:pt x="1423" y="8401"/>
                    <a:pt x="339" y="11512"/>
                    <a:pt x="207" y="14640"/>
                  </a:cubicBezTo>
                  <a:cubicBezTo>
                    <a:pt x="0" y="19662"/>
                    <a:pt x="2110" y="24933"/>
                    <a:pt x="6247" y="27912"/>
                  </a:cubicBezTo>
                  <a:cubicBezTo>
                    <a:pt x="8746" y="29716"/>
                    <a:pt x="11841" y="30568"/>
                    <a:pt x="14919" y="30750"/>
                  </a:cubicBezTo>
                  <a:cubicBezTo>
                    <a:pt x="15329" y="30774"/>
                    <a:pt x="15741" y="30786"/>
                    <a:pt x="16153" y="30786"/>
                  </a:cubicBezTo>
                  <a:cubicBezTo>
                    <a:pt x="19327" y="30786"/>
                    <a:pt x="22511" y="30068"/>
                    <a:pt x="25228" y="28450"/>
                  </a:cubicBezTo>
                  <a:cubicBezTo>
                    <a:pt x="27851" y="26861"/>
                    <a:pt x="29887" y="24445"/>
                    <a:pt x="31004" y="21590"/>
                  </a:cubicBezTo>
                  <a:cubicBezTo>
                    <a:pt x="33047" y="16427"/>
                    <a:pt x="32088" y="9824"/>
                    <a:pt x="28588" y="5505"/>
                  </a:cubicBezTo>
                  <a:cubicBezTo>
                    <a:pt x="26577" y="3023"/>
                    <a:pt x="23706" y="1277"/>
                    <a:pt x="20620" y="499"/>
                  </a:cubicBezTo>
                  <a:cubicBezTo>
                    <a:pt x="19292" y="162"/>
                    <a:pt x="17924" y="0"/>
                    <a:pt x="1655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9134;p41"/>
            <p:cNvSpPr/>
            <p:nvPr/>
          </p:nvSpPr>
          <p:spPr>
            <a:xfrm>
              <a:off x="3651425" y="855550"/>
              <a:ext cx="718650" cy="669275"/>
            </a:xfrm>
            <a:custGeom>
              <a:avLst/>
              <a:gdLst/>
              <a:ahLst/>
              <a:cxnLst/>
              <a:rect l="l" t="t" r="r" b="b"/>
              <a:pathLst>
                <a:path w="28746" h="26771" extrusionOk="0">
                  <a:moveTo>
                    <a:pt x="14406" y="0"/>
                  </a:moveTo>
                  <a:cubicBezTo>
                    <a:pt x="12819" y="0"/>
                    <a:pt x="11229" y="251"/>
                    <a:pt x="9715" y="724"/>
                  </a:cubicBezTo>
                  <a:cubicBezTo>
                    <a:pt x="8747" y="1022"/>
                    <a:pt x="7803" y="1420"/>
                    <a:pt x="6910" y="1908"/>
                  </a:cubicBezTo>
                  <a:lnTo>
                    <a:pt x="6910" y="1916"/>
                  </a:lnTo>
                  <a:cubicBezTo>
                    <a:pt x="5387" y="2735"/>
                    <a:pt x="4039" y="3844"/>
                    <a:pt x="2946" y="5184"/>
                  </a:cubicBezTo>
                  <a:cubicBezTo>
                    <a:pt x="1242" y="7302"/>
                    <a:pt x="290" y="10008"/>
                    <a:pt x="183" y="12730"/>
                  </a:cubicBezTo>
                  <a:cubicBezTo>
                    <a:pt x="1" y="17099"/>
                    <a:pt x="1838" y="21683"/>
                    <a:pt x="5437" y="24273"/>
                  </a:cubicBezTo>
                  <a:cubicBezTo>
                    <a:pt x="7613" y="25845"/>
                    <a:pt x="10302" y="26581"/>
                    <a:pt x="12975" y="26739"/>
                  </a:cubicBezTo>
                  <a:cubicBezTo>
                    <a:pt x="13335" y="26760"/>
                    <a:pt x="13697" y="26770"/>
                    <a:pt x="14059" y="26770"/>
                  </a:cubicBezTo>
                  <a:cubicBezTo>
                    <a:pt x="16813" y="26770"/>
                    <a:pt x="19582" y="26148"/>
                    <a:pt x="21944" y="24736"/>
                  </a:cubicBezTo>
                  <a:cubicBezTo>
                    <a:pt x="24228" y="23354"/>
                    <a:pt x="25990" y="21261"/>
                    <a:pt x="26966" y="18779"/>
                  </a:cubicBezTo>
                  <a:cubicBezTo>
                    <a:pt x="28745" y="14286"/>
                    <a:pt x="27910" y="8544"/>
                    <a:pt x="24865" y="4787"/>
                  </a:cubicBezTo>
                  <a:cubicBezTo>
                    <a:pt x="23111" y="2628"/>
                    <a:pt x="20620" y="1113"/>
                    <a:pt x="17931" y="435"/>
                  </a:cubicBezTo>
                  <a:cubicBezTo>
                    <a:pt x="16780" y="141"/>
                    <a:pt x="15594" y="0"/>
                    <a:pt x="14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9135;p41"/>
            <p:cNvSpPr/>
            <p:nvPr/>
          </p:nvSpPr>
          <p:spPr>
            <a:xfrm>
              <a:off x="3627450" y="851900"/>
              <a:ext cx="750075" cy="677625"/>
            </a:xfrm>
            <a:custGeom>
              <a:avLst/>
              <a:gdLst/>
              <a:ahLst/>
              <a:cxnLst/>
              <a:rect l="l" t="t" r="r" b="b"/>
              <a:pathLst>
                <a:path w="30003" h="27105" extrusionOk="0">
                  <a:moveTo>
                    <a:pt x="15357" y="363"/>
                  </a:moveTo>
                  <a:cubicBezTo>
                    <a:pt x="18713" y="363"/>
                    <a:pt x="22029" y="1479"/>
                    <a:pt x="24574" y="3874"/>
                  </a:cubicBezTo>
                  <a:cubicBezTo>
                    <a:pt x="28281" y="7357"/>
                    <a:pt x="29539" y="13141"/>
                    <a:pt x="28066" y="17948"/>
                  </a:cubicBezTo>
                  <a:cubicBezTo>
                    <a:pt x="26329" y="23608"/>
                    <a:pt x="20934" y="26661"/>
                    <a:pt x="15225" y="26727"/>
                  </a:cubicBezTo>
                  <a:cubicBezTo>
                    <a:pt x="15150" y="26728"/>
                    <a:pt x="15076" y="26729"/>
                    <a:pt x="15002" y="26729"/>
                  </a:cubicBezTo>
                  <a:cubicBezTo>
                    <a:pt x="12233" y="26729"/>
                    <a:pt x="9378" y="26124"/>
                    <a:pt x="7025" y="24617"/>
                  </a:cubicBezTo>
                  <a:cubicBezTo>
                    <a:pt x="4774" y="23186"/>
                    <a:pt x="3136" y="20952"/>
                    <a:pt x="2209" y="18470"/>
                  </a:cubicBezTo>
                  <a:cubicBezTo>
                    <a:pt x="1175" y="15673"/>
                    <a:pt x="1018" y="12545"/>
                    <a:pt x="1862" y="9674"/>
                  </a:cubicBezTo>
                  <a:cubicBezTo>
                    <a:pt x="2830" y="6422"/>
                    <a:pt x="5031" y="3866"/>
                    <a:pt x="7968" y="2219"/>
                  </a:cubicBezTo>
                  <a:cubicBezTo>
                    <a:pt x="10242" y="1006"/>
                    <a:pt x="12811" y="363"/>
                    <a:pt x="15357" y="363"/>
                  </a:cubicBezTo>
                  <a:close/>
                  <a:moveTo>
                    <a:pt x="15346" y="0"/>
                  </a:moveTo>
                  <a:cubicBezTo>
                    <a:pt x="12738" y="0"/>
                    <a:pt x="10101" y="647"/>
                    <a:pt x="7772" y="1887"/>
                  </a:cubicBezTo>
                  <a:lnTo>
                    <a:pt x="7772" y="1887"/>
                  </a:lnTo>
                  <a:cubicBezTo>
                    <a:pt x="7771" y="1887"/>
                    <a:pt x="7770" y="1888"/>
                    <a:pt x="7770" y="1888"/>
                  </a:cubicBezTo>
                  <a:cubicBezTo>
                    <a:pt x="7770" y="1888"/>
                    <a:pt x="7770" y="1888"/>
                    <a:pt x="7770" y="1888"/>
                  </a:cubicBezTo>
                  <a:lnTo>
                    <a:pt x="7770" y="1888"/>
                  </a:lnTo>
                  <a:cubicBezTo>
                    <a:pt x="7767" y="1890"/>
                    <a:pt x="7764" y="1891"/>
                    <a:pt x="7762" y="1893"/>
                  </a:cubicBezTo>
                  <a:lnTo>
                    <a:pt x="7762" y="1893"/>
                  </a:lnTo>
                  <a:cubicBezTo>
                    <a:pt x="2496" y="4865"/>
                    <a:pt x="1" y="10745"/>
                    <a:pt x="1283" y="16633"/>
                  </a:cubicBezTo>
                  <a:cubicBezTo>
                    <a:pt x="1845" y="19231"/>
                    <a:pt x="3119" y="21705"/>
                    <a:pt x="5047" y="23542"/>
                  </a:cubicBezTo>
                  <a:cubicBezTo>
                    <a:pt x="7157" y="25561"/>
                    <a:pt x="9946" y="26628"/>
                    <a:pt x="12817" y="26976"/>
                  </a:cubicBezTo>
                  <a:cubicBezTo>
                    <a:pt x="13525" y="27061"/>
                    <a:pt x="14239" y="27105"/>
                    <a:pt x="14952" y="27105"/>
                  </a:cubicBezTo>
                  <a:cubicBezTo>
                    <a:pt x="20083" y="27105"/>
                    <a:pt x="25169" y="24864"/>
                    <a:pt x="27603" y="20091"/>
                  </a:cubicBezTo>
                  <a:cubicBezTo>
                    <a:pt x="30002" y="15400"/>
                    <a:pt x="29365" y="9194"/>
                    <a:pt x="26138" y="5032"/>
                  </a:cubicBezTo>
                  <a:cubicBezTo>
                    <a:pt x="23491" y="1606"/>
                    <a:pt x="19455" y="0"/>
                    <a:pt x="15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9136;p41"/>
            <p:cNvSpPr/>
            <p:nvPr/>
          </p:nvSpPr>
          <p:spPr>
            <a:xfrm>
              <a:off x="3871325" y="1069325"/>
              <a:ext cx="61050" cy="52150"/>
            </a:xfrm>
            <a:custGeom>
              <a:avLst/>
              <a:gdLst/>
              <a:ahLst/>
              <a:cxnLst/>
              <a:rect l="l" t="t" r="r" b="b"/>
              <a:pathLst>
                <a:path w="2442" h="2086" extrusionOk="0">
                  <a:moveTo>
                    <a:pt x="1390" y="1"/>
                  </a:moveTo>
                  <a:cubicBezTo>
                    <a:pt x="464" y="1"/>
                    <a:pt x="0" y="1118"/>
                    <a:pt x="654" y="1780"/>
                  </a:cubicBezTo>
                  <a:cubicBezTo>
                    <a:pt x="868" y="1991"/>
                    <a:pt x="1129" y="2086"/>
                    <a:pt x="1385" y="2086"/>
                  </a:cubicBezTo>
                  <a:cubicBezTo>
                    <a:pt x="1922" y="2086"/>
                    <a:pt x="2436" y="1671"/>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137;p41"/>
            <p:cNvSpPr/>
            <p:nvPr/>
          </p:nvSpPr>
          <p:spPr>
            <a:xfrm>
              <a:off x="3906275" y="1137175"/>
              <a:ext cx="192400" cy="96025"/>
            </a:xfrm>
            <a:custGeom>
              <a:avLst/>
              <a:gdLst/>
              <a:ahLst/>
              <a:cxnLst/>
              <a:rect l="l" t="t" r="r" b="b"/>
              <a:pathLst>
                <a:path w="7696" h="3841" fill="none" extrusionOk="0">
                  <a:moveTo>
                    <a:pt x="7696" y="2872"/>
                  </a:moveTo>
                  <a:cubicBezTo>
                    <a:pt x="6835" y="1076"/>
                    <a:pt x="4626" y="1"/>
                    <a:pt x="2682" y="547"/>
                  </a:cubicBezTo>
                  <a:cubicBezTo>
                    <a:pt x="1234" y="961"/>
                    <a:pt x="75" y="2318"/>
                    <a:pt x="1" y="3840"/>
                  </a:cubicBezTo>
                </a:path>
              </a:pathLst>
            </a:custGeom>
            <a:solidFill>
              <a:schemeClr val="dk1"/>
            </a:solidFill>
            <a:ln w="1427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9138;p41"/>
            <p:cNvSpPr/>
            <p:nvPr/>
          </p:nvSpPr>
          <p:spPr>
            <a:xfrm>
              <a:off x="3828100" y="1132825"/>
              <a:ext cx="79025" cy="40125"/>
            </a:xfrm>
            <a:custGeom>
              <a:avLst/>
              <a:gdLst/>
              <a:ahLst/>
              <a:cxnLst/>
              <a:rect l="l" t="t" r="r" b="b"/>
              <a:pathLst>
                <a:path w="3161" h="1605" extrusionOk="0">
                  <a:moveTo>
                    <a:pt x="1815" y="1"/>
                  </a:moveTo>
                  <a:cubicBezTo>
                    <a:pt x="1714" y="1"/>
                    <a:pt x="1611" y="6"/>
                    <a:pt x="1506" y="18"/>
                  </a:cubicBezTo>
                  <a:cubicBezTo>
                    <a:pt x="654" y="100"/>
                    <a:pt x="0" y="522"/>
                    <a:pt x="41" y="953"/>
                  </a:cubicBezTo>
                  <a:cubicBezTo>
                    <a:pt x="85" y="1340"/>
                    <a:pt x="651" y="1604"/>
                    <a:pt x="1369" y="1604"/>
                  </a:cubicBezTo>
                  <a:cubicBezTo>
                    <a:pt x="1465" y="1604"/>
                    <a:pt x="1563" y="1599"/>
                    <a:pt x="1663" y="1590"/>
                  </a:cubicBezTo>
                  <a:cubicBezTo>
                    <a:pt x="2507" y="1507"/>
                    <a:pt x="3161" y="1085"/>
                    <a:pt x="3119" y="646"/>
                  </a:cubicBezTo>
                  <a:cubicBezTo>
                    <a:pt x="3083" y="270"/>
                    <a:pt x="2520" y="1"/>
                    <a:pt x="1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9139;p41"/>
            <p:cNvSpPr/>
            <p:nvPr/>
          </p:nvSpPr>
          <p:spPr>
            <a:xfrm>
              <a:off x="4065975" y="1097300"/>
              <a:ext cx="79050" cy="40125"/>
            </a:xfrm>
            <a:custGeom>
              <a:avLst/>
              <a:gdLst/>
              <a:ahLst/>
              <a:cxnLst/>
              <a:rect l="l" t="t" r="r" b="b"/>
              <a:pathLst>
                <a:path w="3162" h="1605" extrusionOk="0">
                  <a:moveTo>
                    <a:pt x="1793" y="1"/>
                  </a:moveTo>
                  <a:cubicBezTo>
                    <a:pt x="1697" y="1"/>
                    <a:pt x="1598" y="6"/>
                    <a:pt x="1498" y="15"/>
                  </a:cubicBezTo>
                  <a:cubicBezTo>
                    <a:pt x="654" y="98"/>
                    <a:pt x="0" y="520"/>
                    <a:pt x="42" y="959"/>
                  </a:cubicBezTo>
                  <a:cubicBezTo>
                    <a:pt x="85" y="1335"/>
                    <a:pt x="642" y="1604"/>
                    <a:pt x="1352" y="1604"/>
                  </a:cubicBezTo>
                  <a:cubicBezTo>
                    <a:pt x="1453" y="1604"/>
                    <a:pt x="1557" y="1599"/>
                    <a:pt x="1663" y="1588"/>
                  </a:cubicBezTo>
                  <a:cubicBezTo>
                    <a:pt x="2507" y="1505"/>
                    <a:pt x="3161" y="1083"/>
                    <a:pt x="3120" y="653"/>
                  </a:cubicBezTo>
                  <a:lnTo>
                    <a:pt x="3120" y="644"/>
                  </a:lnTo>
                  <a:cubicBezTo>
                    <a:pt x="3083" y="265"/>
                    <a:pt x="2512" y="1"/>
                    <a:pt x="17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9140;p41"/>
            <p:cNvSpPr/>
            <p:nvPr/>
          </p:nvSpPr>
          <p:spPr>
            <a:xfrm>
              <a:off x="4016125" y="1043475"/>
              <a:ext cx="61050" cy="52150"/>
            </a:xfrm>
            <a:custGeom>
              <a:avLst/>
              <a:gdLst/>
              <a:ahLst/>
              <a:cxnLst/>
              <a:rect l="l" t="t" r="r" b="b"/>
              <a:pathLst>
                <a:path w="2442" h="2086" extrusionOk="0">
                  <a:moveTo>
                    <a:pt x="1390" y="1"/>
                  </a:moveTo>
                  <a:cubicBezTo>
                    <a:pt x="464" y="1"/>
                    <a:pt x="0" y="1118"/>
                    <a:pt x="654" y="1780"/>
                  </a:cubicBezTo>
                  <a:cubicBezTo>
                    <a:pt x="868" y="1991"/>
                    <a:pt x="1129" y="2085"/>
                    <a:pt x="1385" y="2085"/>
                  </a:cubicBezTo>
                  <a:cubicBezTo>
                    <a:pt x="1922" y="2085"/>
                    <a:pt x="2436" y="1670"/>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085"/>
        <p:cNvGrpSpPr/>
        <p:nvPr/>
      </p:nvGrpSpPr>
      <p:grpSpPr>
        <a:xfrm>
          <a:off x="0" y="0"/>
          <a:ext cx="0" cy="0"/>
          <a:chOff x="0" y="0"/>
          <a:chExt cx="0" cy="0"/>
        </a:xfrm>
      </p:grpSpPr>
      <p:sp>
        <p:nvSpPr>
          <p:cNvPr id="19086" name="Google Shape;19086;p39"/>
          <p:cNvSpPr txBox="1">
            <a:spLocks noGrp="1"/>
          </p:cNvSpPr>
          <p:nvPr>
            <p:ph type="title"/>
          </p:nvPr>
        </p:nvSpPr>
        <p:spPr>
          <a:xfrm>
            <a:off x="1421914" y="341832"/>
            <a:ext cx="6337667" cy="237701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200" dirty="0" smtClean="0"/>
              <a:t>Reflexión Grupal</a:t>
            </a:r>
            <a:endParaRPr sz="7200" dirty="0"/>
          </a:p>
        </p:txBody>
      </p:sp>
      <p:sp>
        <p:nvSpPr>
          <p:cNvPr id="19087" name="Google Shape;19087;p39"/>
          <p:cNvSpPr txBox="1">
            <a:spLocks noGrp="1"/>
          </p:cNvSpPr>
          <p:nvPr>
            <p:ph type="subTitle" idx="1"/>
          </p:nvPr>
        </p:nvSpPr>
        <p:spPr>
          <a:xfrm>
            <a:off x="2134675" y="2689925"/>
            <a:ext cx="4875000" cy="712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Alguna vez, ¿Te has sentido Karin? o ¿Acosador?</a:t>
            </a:r>
            <a:endParaRPr dirty="0"/>
          </a:p>
        </p:txBody>
      </p:sp>
      <p:grpSp>
        <p:nvGrpSpPr>
          <p:cNvPr id="19088" name="Google Shape;19088;p39"/>
          <p:cNvGrpSpPr/>
          <p:nvPr/>
        </p:nvGrpSpPr>
        <p:grpSpPr>
          <a:xfrm>
            <a:off x="3041375" y="3815452"/>
            <a:ext cx="1048315" cy="976436"/>
            <a:chOff x="4386375" y="617560"/>
            <a:chExt cx="1229406" cy="1145110"/>
          </a:xfrm>
        </p:grpSpPr>
        <p:sp>
          <p:nvSpPr>
            <p:cNvPr id="19089" name="Google Shape;19089;p39"/>
            <p:cNvSpPr/>
            <p:nvPr/>
          </p:nvSpPr>
          <p:spPr>
            <a:xfrm>
              <a:off x="4386375" y="617560"/>
              <a:ext cx="1229406" cy="1145110"/>
            </a:xfrm>
            <a:custGeom>
              <a:avLst/>
              <a:gdLst/>
              <a:ahLst/>
              <a:cxnLst/>
              <a:rect l="l" t="t" r="r" b="b"/>
              <a:pathLst>
                <a:path w="19966" h="18597" extrusionOk="0">
                  <a:moveTo>
                    <a:pt x="9960" y="0"/>
                  </a:moveTo>
                  <a:cubicBezTo>
                    <a:pt x="8875" y="0"/>
                    <a:pt x="7791" y="168"/>
                    <a:pt x="6744" y="505"/>
                  </a:cubicBezTo>
                  <a:cubicBezTo>
                    <a:pt x="6073" y="711"/>
                    <a:pt x="5420" y="993"/>
                    <a:pt x="4799" y="1332"/>
                  </a:cubicBezTo>
                  <a:lnTo>
                    <a:pt x="4799" y="1324"/>
                  </a:lnTo>
                  <a:cubicBezTo>
                    <a:pt x="3740" y="1895"/>
                    <a:pt x="2805" y="2664"/>
                    <a:pt x="2044" y="3599"/>
                  </a:cubicBezTo>
                  <a:cubicBezTo>
                    <a:pt x="861" y="5072"/>
                    <a:pt x="199" y="6950"/>
                    <a:pt x="124" y="8845"/>
                  </a:cubicBezTo>
                  <a:cubicBezTo>
                    <a:pt x="0" y="11873"/>
                    <a:pt x="1274" y="15059"/>
                    <a:pt x="3773" y="16863"/>
                  </a:cubicBezTo>
                  <a:cubicBezTo>
                    <a:pt x="5287" y="17955"/>
                    <a:pt x="7149" y="18468"/>
                    <a:pt x="9011" y="18575"/>
                  </a:cubicBezTo>
                  <a:cubicBezTo>
                    <a:pt x="9256" y="18589"/>
                    <a:pt x="9502" y="18597"/>
                    <a:pt x="9748" y="18597"/>
                  </a:cubicBezTo>
                  <a:cubicBezTo>
                    <a:pt x="11669" y="18597"/>
                    <a:pt x="13598" y="18161"/>
                    <a:pt x="15241" y="17185"/>
                  </a:cubicBezTo>
                  <a:cubicBezTo>
                    <a:pt x="16830" y="16225"/>
                    <a:pt x="18054" y="14769"/>
                    <a:pt x="18733" y="13048"/>
                  </a:cubicBezTo>
                  <a:cubicBezTo>
                    <a:pt x="19966" y="9921"/>
                    <a:pt x="19387" y="5932"/>
                    <a:pt x="17268" y="3326"/>
                  </a:cubicBezTo>
                  <a:cubicBezTo>
                    <a:pt x="16052" y="1828"/>
                    <a:pt x="14323" y="778"/>
                    <a:pt x="12453" y="298"/>
                  </a:cubicBezTo>
                  <a:cubicBezTo>
                    <a:pt x="11632" y="100"/>
                    <a:pt x="10796" y="0"/>
                    <a:pt x="9960"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39"/>
            <p:cNvSpPr/>
            <p:nvPr/>
          </p:nvSpPr>
          <p:spPr>
            <a:xfrm>
              <a:off x="4464329" y="692743"/>
              <a:ext cx="1069435" cy="995360"/>
            </a:xfrm>
            <a:custGeom>
              <a:avLst/>
              <a:gdLst/>
              <a:ahLst/>
              <a:cxnLst/>
              <a:rect l="l" t="t" r="r" b="b"/>
              <a:pathLst>
                <a:path w="17368" h="16165" extrusionOk="0">
                  <a:moveTo>
                    <a:pt x="8671" y="1"/>
                  </a:moveTo>
                  <a:cubicBezTo>
                    <a:pt x="7111" y="1"/>
                    <a:pt x="5564" y="388"/>
                    <a:pt x="4179" y="1145"/>
                  </a:cubicBezTo>
                  <a:cubicBezTo>
                    <a:pt x="3260" y="1642"/>
                    <a:pt x="2441" y="2312"/>
                    <a:pt x="1787" y="3123"/>
                  </a:cubicBezTo>
                  <a:cubicBezTo>
                    <a:pt x="753" y="4430"/>
                    <a:pt x="174" y="6027"/>
                    <a:pt x="108" y="7682"/>
                  </a:cubicBezTo>
                  <a:cubicBezTo>
                    <a:pt x="0" y="10321"/>
                    <a:pt x="1117" y="13093"/>
                    <a:pt x="3285" y="14657"/>
                  </a:cubicBezTo>
                  <a:cubicBezTo>
                    <a:pt x="4601" y="15608"/>
                    <a:pt x="6222" y="16055"/>
                    <a:pt x="7844" y="16146"/>
                  </a:cubicBezTo>
                  <a:cubicBezTo>
                    <a:pt x="8057" y="16159"/>
                    <a:pt x="8272" y="16165"/>
                    <a:pt x="8486" y="16165"/>
                  </a:cubicBezTo>
                  <a:cubicBezTo>
                    <a:pt x="10151" y="16165"/>
                    <a:pt x="11833" y="15789"/>
                    <a:pt x="13255" y="14938"/>
                  </a:cubicBezTo>
                  <a:cubicBezTo>
                    <a:pt x="14637" y="14103"/>
                    <a:pt x="15705" y="12837"/>
                    <a:pt x="16292" y="11339"/>
                  </a:cubicBezTo>
                  <a:cubicBezTo>
                    <a:pt x="17368" y="8625"/>
                    <a:pt x="16863" y="5158"/>
                    <a:pt x="15026" y="2883"/>
                  </a:cubicBezTo>
                  <a:cubicBezTo>
                    <a:pt x="13942" y="1584"/>
                    <a:pt x="12478" y="657"/>
                    <a:pt x="10831" y="252"/>
                  </a:cubicBezTo>
                  <a:cubicBezTo>
                    <a:pt x="10118" y="84"/>
                    <a:pt x="9393" y="1"/>
                    <a:pt x="8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39"/>
            <p:cNvSpPr/>
            <p:nvPr/>
          </p:nvSpPr>
          <p:spPr>
            <a:xfrm>
              <a:off x="4428800" y="686462"/>
              <a:ext cx="1116170" cy="1008475"/>
            </a:xfrm>
            <a:custGeom>
              <a:avLst/>
              <a:gdLst/>
              <a:ahLst/>
              <a:cxnLst/>
              <a:rect l="l" t="t" r="r" b="b"/>
              <a:pathLst>
                <a:path w="18127" h="16378" extrusionOk="0">
                  <a:moveTo>
                    <a:pt x="9272" y="229"/>
                  </a:moveTo>
                  <a:cubicBezTo>
                    <a:pt x="11300" y="229"/>
                    <a:pt x="13302" y="902"/>
                    <a:pt x="14842" y="2348"/>
                  </a:cubicBezTo>
                  <a:cubicBezTo>
                    <a:pt x="17084" y="4449"/>
                    <a:pt x="17845" y="7949"/>
                    <a:pt x="16952" y="10854"/>
                  </a:cubicBezTo>
                  <a:cubicBezTo>
                    <a:pt x="15901" y="14262"/>
                    <a:pt x="12641" y="16116"/>
                    <a:pt x="9199" y="16157"/>
                  </a:cubicBezTo>
                  <a:cubicBezTo>
                    <a:pt x="9162" y="16158"/>
                    <a:pt x="9124" y="16158"/>
                    <a:pt x="9087" y="16158"/>
                  </a:cubicBezTo>
                  <a:cubicBezTo>
                    <a:pt x="7401" y="16158"/>
                    <a:pt x="5667" y="15790"/>
                    <a:pt x="4243" y="14883"/>
                  </a:cubicBezTo>
                  <a:cubicBezTo>
                    <a:pt x="2886" y="14014"/>
                    <a:pt x="1893" y="12666"/>
                    <a:pt x="1338" y="11160"/>
                  </a:cubicBezTo>
                  <a:cubicBezTo>
                    <a:pt x="701" y="9463"/>
                    <a:pt x="627" y="7602"/>
                    <a:pt x="1131" y="5856"/>
                  </a:cubicBezTo>
                  <a:cubicBezTo>
                    <a:pt x="1711" y="3887"/>
                    <a:pt x="3043" y="2348"/>
                    <a:pt x="4813" y="1347"/>
                  </a:cubicBezTo>
                  <a:cubicBezTo>
                    <a:pt x="6187" y="615"/>
                    <a:pt x="7737" y="229"/>
                    <a:pt x="9272" y="229"/>
                  </a:cubicBezTo>
                  <a:close/>
                  <a:moveTo>
                    <a:pt x="9271" y="1"/>
                  </a:moveTo>
                  <a:cubicBezTo>
                    <a:pt x="7696" y="1"/>
                    <a:pt x="6104" y="391"/>
                    <a:pt x="4698" y="1140"/>
                  </a:cubicBezTo>
                  <a:cubicBezTo>
                    <a:pt x="4683" y="1148"/>
                    <a:pt x="4672" y="1157"/>
                    <a:pt x="4663" y="1167"/>
                  </a:cubicBezTo>
                  <a:lnTo>
                    <a:pt x="4663" y="1167"/>
                  </a:lnTo>
                  <a:cubicBezTo>
                    <a:pt x="1501" y="2969"/>
                    <a:pt x="1" y="6514"/>
                    <a:pt x="776" y="10059"/>
                  </a:cubicBezTo>
                  <a:cubicBezTo>
                    <a:pt x="1115" y="11623"/>
                    <a:pt x="1884" y="13121"/>
                    <a:pt x="3051" y="14229"/>
                  </a:cubicBezTo>
                  <a:cubicBezTo>
                    <a:pt x="4325" y="15454"/>
                    <a:pt x="6013" y="16091"/>
                    <a:pt x="7743" y="16298"/>
                  </a:cubicBezTo>
                  <a:cubicBezTo>
                    <a:pt x="8175" y="16351"/>
                    <a:pt x="8611" y="16378"/>
                    <a:pt x="9047" y="16378"/>
                  </a:cubicBezTo>
                  <a:cubicBezTo>
                    <a:pt x="12145" y="16378"/>
                    <a:pt x="15213" y="15024"/>
                    <a:pt x="16679" y="12144"/>
                  </a:cubicBezTo>
                  <a:cubicBezTo>
                    <a:pt x="18127" y="9306"/>
                    <a:pt x="17746" y="5558"/>
                    <a:pt x="15802" y="3043"/>
                  </a:cubicBezTo>
                  <a:cubicBezTo>
                    <a:pt x="14197" y="972"/>
                    <a:pt x="11755" y="1"/>
                    <a:pt x="9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39"/>
            <p:cNvSpPr/>
            <p:nvPr/>
          </p:nvSpPr>
          <p:spPr>
            <a:xfrm>
              <a:off x="4791413" y="1010345"/>
              <a:ext cx="90700" cy="77708"/>
            </a:xfrm>
            <a:custGeom>
              <a:avLst/>
              <a:gdLst/>
              <a:ahLst/>
              <a:cxnLst/>
              <a:rect l="l" t="t" r="r" b="b"/>
              <a:pathLst>
                <a:path w="1473" h="1262" extrusionOk="0">
                  <a:moveTo>
                    <a:pt x="844" y="0"/>
                  </a:moveTo>
                  <a:cubicBezTo>
                    <a:pt x="281" y="0"/>
                    <a:pt x="0" y="679"/>
                    <a:pt x="397" y="1076"/>
                  </a:cubicBezTo>
                  <a:cubicBezTo>
                    <a:pt x="526" y="1204"/>
                    <a:pt x="683" y="1262"/>
                    <a:pt x="838" y="1262"/>
                  </a:cubicBezTo>
                  <a:cubicBezTo>
                    <a:pt x="1162" y="1262"/>
                    <a:pt x="1473" y="1010"/>
                    <a:pt x="1473" y="629"/>
                  </a:cubicBezTo>
                  <a:cubicBezTo>
                    <a:pt x="1473" y="282"/>
                    <a:pt x="1192" y="0"/>
                    <a:pt x="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39"/>
            <p:cNvSpPr/>
            <p:nvPr/>
          </p:nvSpPr>
          <p:spPr>
            <a:xfrm>
              <a:off x="4824479" y="1137682"/>
              <a:ext cx="286447" cy="143223"/>
            </a:xfrm>
            <a:custGeom>
              <a:avLst/>
              <a:gdLst/>
              <a:ahLst/>
              <a:cxnLst/>
              <a:rect l="l" t="t" r="r" b="b"/>
              <a:pathLst>
                <a:path w="4652" h="2326" fill="none" extrusionOk="0">
                  <a:moveTo>
                    <a:pt x="1" y="588"/>
                  </a:moveTo>
                  <a:cubicBezTo>
                    <a:pt x="522" y="1680"/>
                    <a:pt x="1854" y="2326"/>
                    <a:pt x="3029" y="1995"/>
                  </a:cubicBezTo>
                  <a:cubicBezTo>
                    <a:pt x="3906" y="1747"/>
                    <a:pt x="4601" y="927"/>
                    <a:pt x="4651" y="1"/>
                  </a:cubicBezTo>
                </a:path>
              </a:pathLst>
            </a:custGeom>
            <a:noFill/>
            <a:ln w="8700" cap="rnd" cmpd="sng">
              <a:solidFill>
                <a:schemeClr val="dk1"/>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39"/>
            <p:cNvSpPr/>
            <p:nvPr/>
          </p:nvSpPr>
          <p:spPr>
            <a:xfrm>
              <a:off x="5023180" y="974139"/>
              <a:ext cx="68348" cy="66809"/>
            </a:xfrm>
            <a:custGeom>
              <a:avLst/>
              <a:gdLst/>
              <a:ahLst/>
              <a:cxnLst/>
              <a:rect l="l" t="t" r="r" b="b"/>
              <a:pathLst>
                <a:path w="1110" h="1085" fill="none" extrusionOk="0">
                  <a:moveTo>
                    <a:pt x="845" y="1"/>
                  </a:moveTo>
                  <a:lnTo>
                    <a:pt x="92" y="547"/>
                  </a:lnTo>
                  <a:cubicBezTo>
                    <a:pt x="1" y="605"/>
                    <a:pt x="26" y="745"/>
                    <a:pt x="133" y="778"/>
                  </a:cubicBezTo>
                  <a:lnTo>
                    <a:pt x="1110" y="1085"/>
                  </a:lnTo>
                </a:path>
              </a:pathLst>
            </a:custGeom>
            <a:noFill/>
            <a:ln w="8700" cap="rnd" cmpd="sng">
              <a:solidFill>
                <a:schemeClr val="dk1"/>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39"/>
            <p:cNvSpPr/>
            <p:nvPr/>
          </p:nvSpPr>
          <p:spPr>
            <a:xfrm>
              <a:off x="4727191" y="1097289"/>
              <a:ext cx="117731" cy="59851"/>
            </a:xfrm>
            <a:custGeom>
              <a:avLst/>
              <a:gdLst/>
              <a:ahLst/>
              <a:cxnLst/>
              <a:rect l="l" t="t" r="r" b="b"/>
              <a:pathLst>
                <a:path w="1912" h="972" extrusionOk="0">
                  <a:moveTo>
                    <a:pt x="1106" y="0"/>
                  </a:moveTo>
                  <a:cubicBezTo>
                    <a:pt x="1043" y="0"/>
                    <a:pt x="977" y="4"/>
                    <a:pt x="911" y="11"/>
                  </a:cubicBezTo>
                  <a:cubicBezTo>
                    <a:pt x="398" y="61"/>
                    <a:pt x="1" y="317"/>
                    <a:pt x="25" y="574"/>
                  </a:cubicBezTo>
                  <a:cubicBezTo>
                    <a:pt x="55" y="808"/>
                    <a:pt x="401" y="971"/>
                    <a:pt x="836" y="971"/>
                  </a:cubicBezTo>
                  <a:cubicBezTo>
                    <a:pt x="893" y="971"/>
                    <a:pt x="951" y="969"/>
                    <a:pt x="1010" y="963"/>
                  </a:cubicBezTo>
                  <a:cubicBezTo>
                    <a:pt x="1523" y="913"/>
                    <a:pt x="1912" y="657"/>
                    <a:pt x="1887" y="392"/>
                  </a:cubicBezTo>
                  <a:cubicBezTo>
                    <a:pt x="1865" y="162"/>
                    <a:pt x="1531" y="0"/>
                    <a:pt x="1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39"/>
            <p:cNvSpPr/>
            <p:nvPr/>
          </p:nvSpPr>
          <p:spPr>
            <a:xfrm>
              <a:off x="5081307" y="1052093"/>
              <a:ext cx="117731" cy="59666"/>
            </a:xfrm>
            <a:custGeom>
              <a:avLst/>
              <a:gdLst/>
              <a:ahLst/>
              <a:cxnLst/>
              <a:rect l="l" t="t" r="r" b="b"/>
              <a:pathLst>
                <a:path w="1912" h="969" extrusionOk="0">
                  <a:moveTo>
                    <a:pt x="1090" y="0"/>
                  </a:moveTo>
                  <a:cubicBezTo>
                    <a:pt x="1031" y="0"/>
                    <a:pt x="971" y="3"/>
                    <a:pt x="910" y="9"/>
                  </a:cubicBezTo>
                  <a:cubicBezTo>
                    <a:pt x="389" y="59"/>
                    <a:pt x="0" y="315"/>
                    <a:pt x="25" y="580"/>
                  </a:cubicBezTo>
                  <a:cubicBezTo>
                    <a:pt x="47" y="807"/>
                    <a:pt x="393" y="969"/>
                    <a:pt x="827" y="969"/>
                  </a:cubicBezTo>
                  <a:cubicBezTo>
                    <a:pt x="884" y="969"/>
                    <a:pt x="942" y="966"/>
                    <a:pt x="1001" y="960"/>
                  </a:cubicBezTo>
                  <a:cubicBezTo>
                    <a:pt x="1514" y="911"/>
                    <a:pt x="1911" y="654"/>
                    <a:pt x="1887" y="390"/>
                  </a:cubicBezTo>
                  <a:cubicBezTo>
                    <a:pt x="1857" y="156"/>
                    <a:pt x="1520" y="0"/>
                    <a:pt x="1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7" name="Google Shape;19097;p39"/>
          <p:cNvGrpSpPr/>
          <p:nvPr/>
        </p:nvGrpSpPr>
        <p:grpSpPr>
          <a:xfrm rot="-887116">
            <a:off x="391221" y="236801"/>
            <a:ext cx="938152" cy="1184548"/>
            <a:chOff x="246026" y="2141690"/>
            <a:chExt cx="938141" cy="1184535"/>
          </a:xfrm>
        </p:grpSpPr>
        <p:sp>
          <p:nvSpPr>
            <p:cNvPr id="19098" name="Google Shape;19098;p39"/>
            <p:cNvSpPr/>
            <p:nvPr/>
          </p:nvSpPr>
          <p:spPr>
            <a:xfrm>
              <a:off x="246026" y="2141690"/>
              <a:ext cx="938141" cy="1184535"/>
            </a:xfrm>
            <a:custGeom>
              <a:avLst/>
              <a:gdLst/>
              <a:ahLst/>
              <a:cxnLst/>
              <a:rect l="l" t="t" r="r" b="b"/>
              <a:pathLst>
                <a:path w="22350" h="28220" extrusionOk="0">
                  <a:moveTo>
                    <a:pt x="5695" y="0"/>
                  </a:moveTo>
                  <a:cubicBezTo>
                    <a:pt x="5154" y="0"/>
                    <a:pt x="4604" y="130"/>
                    <a:pt x="4055" y="410"/>
                  </a:cubicBezTo>
                  <a:cubicBezTo>
                    <a:pt x="564" y="2198"/>
                    <a:pt x="3857" y="10944"/>
                    <a:pt x="3940" y="11134"/>
                  </a:cubicBezTo>
                  <a:cubicBezTo>
                    <a:pt x="3385" y="11415"/>
                    <a:pt x="3071" y="11548"/>
                    <a:pt x="2607" y="11953"/>
                  </a:cubicBezTo>
                  <a:cubicBezTo>
                    <a:pt x="1441" y="12971"/>
                    <a:pt x="613" y="14841"/>
                    <a:pt x="1399" y="17877"/>
                  </a:cubicBezTo>
                  <a:cubicBezTo>
                    <a:pt x="1532" y="18365"/>
                    <a:pt x="1697" y="18837"/>
                    <a:pt x="1896" y="19300"/>
                  </a:cubicBezTo>
                  <a:cubicBezTo>
                    <a:pt x="1192" y="20484"/>
                    <a:pt x="1" y="28220"/>
                    <a:pt x="11337" y="28220"/>
                  </a:cubicBezTo>
                  <a:cubicBezTo>
                    <a:pt x="20430" y="28220"/>
                    <a:pt x="20207" y="21311"/>
                    <a:pt x="20083" y="19813"/>
                  </a:cubicBezTo>
                  <a:cubicBezTo>
                    <a:pt x="19967" y="18399"/>
                    <a:pt x="19611" y="16396"/>
                    <a:pt x="17509" y="14634"/>
                  </a:cubicBezTo>
                  <a:cubicBezTo>
                    <a:pt x="17873" y="13947"/>
                    <a:pt x="18750" y="12218"/>
                    <a:pt x="19801" y="9901"/>
                  </a:cubicBezTo>
                  <a:cubicBezTo>
                    <a:pt x="21026" y="7212"/>
                    <a:pt x="22350" y="1991"/>
                    <a:pt x="18287" y="1172"/>
                  </a:cubicBezTo>
                  <a:cubicBezTo>
                    <a:pt x="17950" y="1105"/>
                    <a:pt x="17630" y="1074"/>
                    <a:pt x="17326" y="1074"/>
                  </a:cubicBezTo>
                  <a:cubicBezTo>
                    <a:pt x="14461" y="1074"/>
                    <a:pt x="12984" y="3848"/>
                    <a:pt x="11825" y="5987"/>
                  </a:cubicBezTo>
                  <a:cubicBezTo>
                    <a:pt x="11659" y="6318"/>
                    <a:pt x="11477" y="6616"/>
                    <a:pt x="11477" y="6616"/>
                  </a:cubicBezTo>
                  <a:cubicBezTo>
                    <a:pt x="10676" y="2999"/>
                    <a:pt x="8298" y="0"/>
                    <a:pt x="569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39"/>
            <p:cNvSpPr/>
            <p:nvPr/>
          </p:nvSpPr>
          <p:spPr>
            <a:xfrm>
              <a:off x="453383" y="2942782"/>
              <a:ext cx="427935" cy="177386"/>
            </a:xfrm>
            <a:custGeom>
              <a:avLst/>
              <a:gdLst/>
              <a:ahLst/>
              <a:cxnLst/>
              <a:rect l="l" t="t" r="r" b="b"/>
              <a:pathLst>
                <a:path w="10195" h="4226" extrusionOk="0">
                  <a:moveTo>
                    <a:pt x="3832" y="0"/>
                  </a:moveTo>
                  <a:lnTo>
                    <a:pt x="4229" y="1721"/>
                  </a:lnTo>
                  <a:cubicBezTo>
                    <a:pt x="4229" y="1721"/>
                    <a:pt x="4485" y="2971"/>
                    <a:pt x="3269" y="3517"/>
                  </a:cubicBezTo>
                  <a:cubicBezTo>
                    <a:pt x="3068" y="3606"/>
                    <a:pt x="2845" y="3644"/>
                    <a:pt x="2612" y="3644"/>
                  </a:cubicBezTo>
                  <a:cubicBezTo>
                    <a:pt x="1429" y="3644"/>
                    <a:pt x="1" y="2673"/>
                    <a:pt x="1" y="2673"/>
                  </a:cubicBezTo>
                  <a:lnTo>
                    <a:pt x="1" y="2673"/>
                  </a:lnTo>
                  <a:cubicBezTo>
                    <a:pt x="923" y="3509"/>
                    <a:pt x="1884" y="4225"/>
                    <a:pt x="3074" y="4225"/>
                  </a:cubicBezTo>
                  <a:cubicBezTo>
                    <a:pt x="3357" y="4225"/>
                    <a:pt x="3653" y="4185"/>
                    <a:pt x="3964" y="4096"/>
                  </a:cubicBezTo>
                  <a:cubicBezTo>
                    <a:pt x="5594" y="3633"/>
                    <a:pt x="5222" y="1895"/>
                    <a:pt x="5222" y="1895"/>
                  </a:cubicBezTo>
                  <a:lnTo>
                    <a:pt x="5222" y="1895"/>
                  </a:lnTo>
                  <a:cubicBezTo>
                    <a:pt x="6195" y="2463"/>
                    <a:pt x="7446" y="2666"/>
                    <a:pt x="8431" y="2666"/>
                  </a:cubicBezTo>
                  <a:cubicBezTo>
                    <a:pt x="9313" y="2666"/>
                    <a:pt x="9984" y="2503"/>
                    <a:pt x="10054" y="2292"/>
                  </a:cubicBezTo>
                  <a:cubicBezTo>
                    <a:pt x="10195" y="1845"/>
                    <a:pt x="8995" y="1721"/>
                    <a:pt x="8995" y="1721"/>
                  </a:cubicBezTo>
                  <a:lnTo>
                    <a:pt x="8986" y="1721"/>
                  </a:lnTo>
                  <a:cubicBezTo>
                    <a:pt x="8817" y="1738"/>
                    <a:pt x="8648" y="1746"/>
                    <a:pt x="8481" y="1746"/>
                  </a:cubicBezTo>
                  <a:cubicBezTo>
                    <a:pt x="5977" y="1746"/>
                    <a:pt x="3832" y="1"/>
                    <a:pt x="3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39"/>
            <p:cNvSpPr/>
            <p:nvPr/>
          </p:nvSpPr>
          <p:spPr>
            <a:xfrm>
              <a:off x="467990" y="2601022"/>
              <a:ext cx="236907" cy="146241"/>
            </a:xfrm>
            <a:custGeom>
              <a:avLst/>
              <a:gdLst/>
              <a:ahLst/>
              <a:cxnLst/>
              <a:rect l="l" t="t" r="r" b="b"/>
              <a:pathLst>
                <a:path w="5644" h="3484" extrusionOk="0">
                  <a:moveTo>
                    <a:pt x="0" y="1"/>
                  </a:moveTo>
                  <a:lnTo>
                    <a:pt x="373" y="1291"/>
                  </a:lnTo>
                  <a:cubicBezTo>
                    <a:pt x="1531" y="1597"/>
                    <a:pt x="3533" y="3484"/>
                    <a:pt x="3533" y="3484"/>
                  </a:cubicBezTo>
                  <a:lnTo>
                    <a:pt x="5503" y="2723"/>
                  </a:lnTo>
                  <a:lnTo>
                    <a:pt x="5643" y="555"/>
                  </a:lnTo>
                  <a:lnTo>
                    <a:pt x="5643" y="555"/>
                  </a:lnTo>
                  <a:cubicBezTo>
                    <a:pt x="5643" y="555"/>
                    <a:pt x="5232" y="2295"/>
                    <a:pt x="3628" y="2295"/>
                  </a:cubicBezTo>
                  <a:cubicBezTo>
                    <a:pt x="3592" y="2295"/>
                    <a:pt x="3554" y="2294"/>
                    <a:pt x="3517" y="2292"/>
                  </a:cubicBezTo>
                  <a:cubicBezTo>
                    <a:pt x="1821" y="2210"/>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39"/>
            <p:cNvSpPr/>
            <p:nvPr/>
          </p:nvSpPr>
          <p:spPr>
            <a:xfrm>
              <a:off x="710060" y="2603792"/>
              <a:ext cx="282030" cy="164332"/>
            </a:xfrm>
            <a:custGeom>
              <a:avLst/>
              <a:gdLst/>
              <a:ahLst/>
              <a:cxnLst/>
              <a:rect l="l" t="t" r="r" b="b"/>
              <a:pathLst>
                <a:path w="6719" h="3915" extrusionOk="0">
                  <a:moveTo>
                    <a:pt x="6719" y="1"/>
                  </a:moveTo>
                  <a:cubicBezTo>
                    <a:pt x="6718" y="2"/>
                    <a:pt x="5323" y="2483"/>
                    <a:pt x="2889" y="2483"/>
                  </a:cubicBezTo>
                  <a:cubicBezTo>
                    <a:pt x="2653" y="2483"/>
                    <a:pt x="2407" y="2460"/>
                    <a:pt x="2152" y="2408"/>
                  </a:cubicBezTo>
                  <a:cubicBezTo>
                    <a:pt x="0" y="1978"/>
                    <a:pt x="141" y="266"/>
                    <a:pt x="141" y="265"/>
                  </a:cubicBezTo>
                  <a:lnTo>
                    <a:pt x="141" y="265"/>
                  </a:lnTo>
                  <a:lnTo>
                    <a:pt x="133" y="274"/>
                  </a:lnTo>
                  <a:cubicBezTo>
                    <a:pt x="33" y="2053"/>
                    <a:pt x="803" y="2615"/>
                    <a:pt x="803" y="2615"/>
                  </a:cubicBezTo>
                  <a:cubicBezTo>
                    <a:pt x="3351" y="2698"/>
                    <a:pt x="4741" y="3914"/>
                    <a:pt x="4741" y="3914"/>
                  </a:cubicBezTo>
                  <a:lnTo>
                    <a:pt x="67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39"/>
            <p:cNvSpPr/>
            <p:nvPr/>
          </p:nvSpPr>
          <p:spPr>
            <a:xfrm>
              <a:off x="331487" y="2962930"/>
              <a:ext cx="117782" cy="232038"/>
            </a:xfrm>
            <a:custGeom>
              <a:avLst/>
              <a:gdLst/>
              <a:ahLst/>
              <a:cxnLst/>
              <a:rect l="l" t="t" r="r" b="b"/>
              <a:pathLst>
                <a:path w="2806" h="5528" extrusionOk="0">
                  <a:moveTo>
                    <a:pt x="1060" y="0"/>
                  </a:moveTo>
                  <a:lnTo>
                    <a:pt x="1060" y="0"/>
                  </a:lnTo>
                  <a:cubicBezTo>
                    <a:pt x="0" y="3773"/>
                    <a:pt x="2541" y="5527"/>
                    <a:pt x="2541" y="5527"/>
                  </a:cubicBezTo>
                  <a:cubicBezTo>
                    <a:pt x="1705" y="4617"/>
                    <a:pt x="1084" y="2863"/>
                    <a:pt x="1664" y="2400"/>
                  </a:cubicBezTo>
                  <a:cubicBezTo>
                    <a:pt x="1993" y="2140"/>
                    <a:pt x="2311" y="2083"/>
                    <a:pt x="2528" y="2083"/>
                  </a:cubicBezTo>
                  <a:cubicBezTo>
                    <a:pt x="2698" y="2083"/>
                    <a:pt x="2805" y="2118"/>
                    <a:pt x="2805" y="2118"/>
                  </a:cubicBezTo>
                  <a:cubicBezTo>
                    <a:pt x="2069" y="1490"/>
                    <a:pt x="1060"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39"/>
            <p:cNvSpPr/>
            <p:nvPr/>
          </p:nvSpPr>
          <p:spPr>
            <a:xfrm>
              <a:off x="317258" y="2142907"/>
              <a:ext cx="400483" cy="596717"/>
            </a:xfrm>
            <a:custGeom>
              <a:avLst/>
              <a:gdLst/>
              <a:ahLst/>
              <a:cxnLst/>
              <a:rect l="l" t="t" r="r" b="b"/>
              <a:pathLst>
                <a:path w="9541" h="14216" fill="none" extrusionOk="0">
                  <a:moveTo>
                    <a:pt x="7439" y="14216"/>
                  </a:moveTo>
                  <a:cubicBezTo>
                    <a:pt x="9540" y="13256"/>
                    <a:pt x="9383" y="11121"/>
                    <a:pt x="9383" y="11121"/>
                  </a:cubicBezTo>
                  <a:cubicBezTo>
                    <a:pt x="9383" y="6256"/>
                    <a:pt x="6198" y="1"/>
                    <a:pt x="3095" y="1548"/>
                  </a:cubicBezTo>
                  <a:cubicBezTo>
                    <a:pt x="0" y="3104"/>
                    <a:pt x="3964" y="12205"/>
                    <a:pt x="3964" y="12205"/>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39"/>
            <p:cNvSpPr/>
            <p:nvPr/>
          </p:nvSpPr>
          <p:spPr>
            <a:xfrm>
              <a:off x="707625" y="2218294"/>
              <a:ext cx="426172" cy="553314"/>
            </a:xfrm>
            <a:custGeom>
              <a:avLst/>
              <a:gdLst/>
              <a:ahLst/>
              <a:cxnLst/>
              <a:rect l="l" t="t" r="r" b="b"/>
              <a:pathLst>
                <a:path w="10153" h="13182" fill="none" extrusionOk="0">
                  <a:moveTo>
                    <a:pt x="861" y="11915"/>
                  </a:moveTo>
                  <a:cubicBezTo>
                    <a:pt x="861" y="11915"/>
                    <a:pt x="125" y="11634"/>
                    <a:pt x="67" y="9789"/>
                  </a:cubicBezTo>
                  <a:cubicBezTo>
                    <a:pt x="0" y="7944"/>
                    <a:pt x="3045" y="0"/>
                    <a:pt x="6595" y="497"/>
                  </a:cubicBezTo>
                  <a:cubicBezTo>
                    <a:pt x="10153" y="993"/>
                    <a:pt x="8415" y="5950"/>
                    <a:pt x="7340" y="8299"/>
                  </a:cubicBezTo>
                  <a:cubicBezTo>
                    <a:pt x="6272" y="10658"/>
                    <a:pt x="4907" y="13181"/>
                    <a:pt x="4907" y="13181"/>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39"/>
            <p:cNvSpPr/>
            <p:nvPr/>
          </p:nvSpPr>
          <p:spPr>
            <a:xfrm>
              <a:off x="304413" y="2694081"/>
              <a:ext cx="750555" cy="581438"/>
            </a:xfrm>
            <a:custGeom>
              <a:avLst/>
              <a:gdLst/>
              <a:ahLst/>
              <a:cxnLst/>
              <a:rect l="l" t="t" r="r" b="b"/>
              <a:pathLst>
                <a:path w="17881" h="13852" fill="none" extrusionOk="0">
                  <a:moveTo>
                    <a:pt x="12569" y="7787"/>
                  </a:moveTo>
                  <a:cubicBezTo>
                    <a:pt x="12569" y="7787"/>
                    <a:pt x="6959" y="7539"/>
                    <a:pt x="6338" y="4031"/>
                  </a:cubicBezTo>
                  <a:cubicBezTo>
                    <a:pt x="5718" y="522"/>
                    <a:pt x="10177" y="1"/>
                    <a:pt x="13065" y="1085"/>
                  </a:cubicBezTo>
                  <a:cubicBezTo>
                    <a:pt x="15953" y="2169"/>
                    <a:pt x="17318" y="4775"/>
                    <a:pt x="17401" y="6298"/>
                  </a:cubicBezTo>
                  <a:cubicBezTo>
                    <a:pt x="17483" y="7828"/>
                    <a:pt x="17881" y="13852"/>
                    <a:pt x="9929" y="13852"/>
                  </a:cubicBezTo>
                  <a:cubicBezTo>
                    <a:pt x="0" y="13852"/>
                    <a:pt x="1134" y="7324"/>
                    <a:pt x="1754" y="6289"/>
                  </a:cubicBezTo>
                </a:path>
              </a:pathLst>
            </a:custGeom>
            <a:solidFill>
              <a:schemeClr val="dk1"/>
            </a:solidFill>
            <a:ln w="682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39"/>
            <p:cNvSpPr/>
            <p:nvPr/>
          </p:nvSpPr>
          <p:spPr>
            <a:xfrm>
              <a:off x="320700" y="2617014"/>
              <a:ext cx="346672" cy="523428"/>
            </a:xfrm>
            <a:custGeom>
              <a:avLst/>
              <a:gdLst/>
              <a:ahLst/>
              <a:cxnLst/>
              <a:rect l="l" t="t" r="r" b="b"/>
              <a:pathLst>
                <a:path w="8259" h="12470" fill="none" extrusionOk="0">
                  <a:moveTo>
                    <a:pt x="6430" y="7083"/>
                  </a:moveTo>
                  <a:cubicBezTo>
                    <a:pt x="6430" y="7083"/>
                    <a:pt x="8259" y="9582"/>
                    <a:pt x="6893" y="11030"/>
                  </a:cubicBezTo>
                  <a:cubicBezTo>
                    <a:pt x="5536" y="12469"/>
                    <a:pt x="1821" y="9954"/>
                    <a:pt x="911" y="7083"/>
                  </a:cubicBezTo>
                  <a:cubicBezTo>
                    <a:pt x="1" y="4212"/>
                    <a:pt x="332" y="1903"/>
                    <a:pt x="2276" y="952"/>
                  </a:cubicBezTo>
                  <a:cubicBezTo>
                    <a:pt x="4213" y="0"/>
                    <a:pt x="7051" y="3103"/>
                    <a:pt x="7051" y="3103"/>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39"/>
            <p:cNvSpPr/>
            <p:nvPr/>
          </p:nvSpPr>
          <p:spPr>
            <a:xfrm>
              <a:off x="667329" y="2653827"/>
              <a:ext cx="76436" cy="68461"/>
            </a:xfrm>
            <a:custGeom>
              <a:avLst/>
              <a:gdLst/>
              <a:ahLst/>
              <a:cxnLst/>
              <a:rect l="l" t="t" r="r" b="b"/>
              <a:pathLst>
                <a:path w="1821" h="1631" extrusionOk="0">
                  <a:moveTo>
                    <a:pt x="903" y="0"/>
                  </a:moveTo>
                  <a:lnTo>
                    <a:pt x="1" y="1630"/>
                  </a:lnTo>
                  <a:lnTo>
                    <a:pt x="1" y="1630"/>
                  </a:lnTo>
                  <a:lnTo>
                    <a:pt x="1821" y="1539"/>
                  </a:lnTo>
                  <a:lnTo>
                    <a:pt x="9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19036;p36"/>
          <p:cNvSpPr txBox="1">
            <a:spLocks/>
          </p:cNvSpPr>
          <p:nvPr/>
        </p:nvSpPr>
        <p:spPr>
          <a:xfrm>
            <a:off x="4555408" y="4109394"/>
            <a:ext cx="4315380" cy="54338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Yusei Magic"/>
              <a:buNone/>
              <a:defRPr sz="11500" b="0" i="0" u="none" strike="noStrike" cap="none">
                <a:solidFill>
                  <a:schemeClr val="dk1"/>
                </a:solidFill>
                <a:latin typeface="Yusei Magic"/>
                <a:ea typeface="Yusei Magic"/>
                <a:cs typeface="Yusei Magic"/>
                <a:sym typeface="Yusei Magic"/>
              </a:defRPr>
            </a:lvl1pPr>
            <a:lvl2pPr marR="0" lvl="1"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15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r>
              <a:rPr lang="es-ES" sz="1200" dirty="0" smtClean="0"/>
              <a:t>Responder: Sin importar jerarquía, cargo, antigüedad, género, nacionalidad o en la empresa que lo viviste</a:t>
            </a:r>
            <a:endParaRPr lang="es-ES" sz="1200" dirty="0">
              <a:solidFill>
                <a:schemeClr val="accent1"/>
              </a:solidFill>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9145"/>
        <p:cNvGrpSpPr/>
        <p:nvPr/>
      </p:nvGrpSpPr>
      <p:grpSpPr>
        <a:xfrm>
          <a:off x="0" y="0"/>
          <a:ext cx="0" cy="0"/>
          <a:chOff x="0" y="0"/>
          <a:chExt cx="0" cy="0"/>
        </a:xfrm>
      </p:grpSpPr>
      <p:pic>
        <p:nvPicPr>
          <p:cNvPr id="19146" name="Google Shape;19146;p42"/>
          <p:cNvPicPr preferRelativeResize="0">
            <a:picLocks noGrp="1"/>
          </p:cNvPicPr>
          <p:nvPr>
            <p:ph type="pic" idx="2"/>
          </p:nvPr>
        </p:nvPicPr>
        <p:blipFill rotWithShape="1">
          <a:blip r:embed="rId3">
            <a:alphaModFix/>
          </a:blip>
          <a:srcRect l="19739" r="19745"/>
          <a:stretch/>
        </p:blipFill>
        <p:spPr>
          <a:xfrm>
            <a:off x="715100" y="671850"/>
            <a:ext cx="3450000" cy="3799800"/>
          </a:xfrm>
          <a:prstGeom prst="round2SameRect">
            <a:avLst>
              <a:gd name="adj1" fmla="val 16667"/>
              <a:gd name="adj2" fmla="val 0"/>
            </a:avLst>
          </a:prstGeom>
        </p:spPr>
      </p:pic>
      <p:sp>
        <p:nvSpPr>
          <p:cNvPr id="19147" name="Google Shape;19147;p42"/>
          <p:cNvSpPr txBox="1">
            <a:spLocks noGrp="1"/>
          </p:cNvSpPr>
          <p:nvPr>
            <p:ph type="title"/>
          </p:nvPr>
        </p:nvSpPr>
        <p:spPr>
          <a:xfrm>
            <a:off x="4444131" y="248974"/>
            <a:ext cx="3808949" cy="84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Definiciones</a:t>
            </a:r>
            <a:endParaRPr dirty="0"/>
          </a:p>
        </p:txBody>
      </p:sp>
      <p:sp>
        <p:nvSpPr>
          <p:cNvPr id="19148" name="Google Shape;19148;p42"/>
          <p:cNvSpPr txBox="1">
            <a:spLocks noGrp="1"/>
          </p:cNvSpPr>
          <p:nvPr>
            <p:ph type="subTitle" idx="1"/>
          </p:nvPr>
        </p:nvSpPr>
        <p:spPr>
          <a:xfrm>
            <a:off x="4322610" y="1162353"/>
            <a:ext cx="4428283" cy="3768569"/>
          </a:xfrm>
          <a:prstGeom prst="rect">
            <a:avLst/>
          </a:prstGeom>
        </p:spPr>
        <p:txBody>
          <a:bodyPr spcFirstLastPara="1" wrap="square" lIns="91425" tIns="91425" rIns="91425" bIns="91425" anchor="t" anchorCtr="0">
            <a:noAutofit/>
          </a:bodyPr>
          <a:lstStyle/>
          <a:p>
            <a:pPr algn="just"/>
            <a:r>
              <a:rPr lang="es-ES" sz="900" b="1" dirty="0" smtClean="0"/>
              <a:t>ACOSO LABORAL </a:t>
            </a:r>
          </a:p>
        </p:txBody>
      </p:sp>
      <p:grpSp>
        <p:nvGrpSpPr>
          <p:cNvPr id="19149" name="Google Shape;19149;p42"/>
          <p:cNvGrpSpPr/>
          <p:nvPr/>
        </p:nvGrpSpPr>
        <p:grpSpPr>
          <a:xfrm>
            <a:off x="521363" y="334911"/>
            <a:ext cx="1048365" cy="976532"/>
            <a:chOff x="3598900" y="805325"/>
            <a:chExt cx="826200" cy="769650"/>
          </a:xfrm>
        </p:grpSpPr>
        <p:sp>
          <p:nvSpPr>
            <p:cNvPr id="19150" name="Google Shape;19150;p42"/>
            <p:cNvSpPr/>
            <p:nvPr/>
          </p:nvSpPr>
          <p:spPr>
            <a:xfrm>
              <a:off x="3598900" y="805325"/>
              <a:ext cx="826200" cy="769650"/>
            </a:xfrm>
            <a:custGeom>
              <a:avLst/>
              <a:gdLst/>
              <a:ahLst/>
              <a:cxnLst/>
              <a:rect l="l" t="t" r="r" b="b"/>
              <a:pathLst>
                <a:path w="33048" h="30786" extrusionOk="0">
                  <a:moveTo>
                    <a:pt x="16555" y="0"/>
                  </a:moveTo>
                  <a:cubicBezTo>
                    <a:pt x="14734" y="0"/>
                    <a:pt x="12909" y="287"/>
                    <a:pt x="11170" y="830"/>
                  </a:cubicBezTo>
                  <a:cubicBezTo>
                    <a:pt x="10053" y="1178"/>
                    <a:pt x="8969" y="1633"/>
                    <a:pt x="7943" y="2196"/>
                  </a:cubicBezTo>
                  <a:cubicBezTo>
                    <a:pt x="6189" y="3139"/>
                    <a:pt x="4650" y="4413"/>
                    <a:pt x="3393" y="5952"/>
                  </a:cubicBezTo>
                  <a:cubicBezTo>
                    <a:pt x="1423" y="8401"/>
                    <a:pt x="339" y="11512"/>
                    <a:pt x="207" y="14640"/>
                  </a:cubicBezTo>
                  <a:cubicBezTo>
                    <a:pt x="0" y="19662"/>
                    <a:pt x="2110" y="24933"/>
                    <a:pt x="6247" y="27912"/>
                  </a:cubicBezTo>
                  <a:cubicBezTo>
                    <a:pt x="8746" y="29716"/>
                    <a:pt x="11841" y="30568"/>
                    <a:pt x="14919" y="30750"/>
                  </a:cubicBezTo>
                  <a:cubicBezTo>
                    <a:pt x="15329" y="30774"/>
                    <a:pt x="15741" y="30786"/>
                    <a:pt x="16153" y="30786"/>
                  </a:cubicBezTo>
                  <a:cubicBezTo>
                    <a:pt x="19327" y="30786"/>
                    <a:pt x="22511" y="30068"/>
                    <a:pt x="25228" y="28450"/>
                  </a:cubicBezTo>
                  <a:cubicBezTo>
                    <a:pt x="27851" y="26861"/>
                    <a:pt x="29887" y="24445"/>
                    <a:pt x="31004" y="21590"/>
                  </a:cubicBezTo>
                  <a:cubicBezTo>
                    <a:pt x="33047" y="16427"/>
                    <a:pt x="32088" y="9824"/>
                    <a:pt x="28588" y="5505"/>
                  </a:cubicBezTo>
                  <a:cubicBezTo>
                    <a:pt x="26577" y="3023"/>
                    <a:pt x="23706" y="1277"/>
                    <a:pt x="20620" y="499"/>
                  </a:cubicBezTo>
                  <a:cubicBezTo>
                    <a:pt x="19292" y="162"/>
                    <a:pt x="17924" y="0"/>
                    <a:pt x="1655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42"/>
            <p:cNvSpPr/>
            <p:nvPr/>
          </p:nvSpPr>
          <p:spPr>
            <a:xfrm>
              <a:off x="3651425" y="855550"/>
              <a:ext cx="718650" cy="669275"/>
            </a:xfrm>
            <a:custGeom>
              <a:avLst/>
              <a:gdLst/>
              <a:ahLst/>
              <a:cxnLst/>
              <a:rect l="l" t="t" r="r" b="b"/>
              <a:pathLst>
                <a:path w="28746" h="26771" extrusionOk="0">
                  <a:moveTo>
                    <a:pt x="14406" y="0"/>
                  </a:moveTo>
                  <a:cubicBezTo>
                    <a:pt x="12819" y="0"/>
                    <a:pt x="11229" y="251"/>
                    <a:pt x="9715" y="724"/>
                  </a:cubicBezTo>
                  <a:cubicBezTo>
                    <a:pt x="8747" y="1022"/>
                    <a:pt x="7803" y="1420"/>
                    <a:pt x="6910" y="1908"/>
                  </a:cubicBezTo>
                  <a:lnTo>
                    <a:pt x="6910" y="1916"/>
                  </a:lnTo>
                  <a:cubicBezTo>
                    <a:pt x="5387" y="2735"/>
                    <a:pt x="4039" y="3844"/>
                    <a:pt x="2946" y="5184"/>
                  </a:cubicBezTo>
                  <a:cubicBezTo>
                    <a:pt x="1242" y="7302"/>
                    <a:pt x="290" y="10008"/>
                    <a:pt x="183" y="12730"/>
                  </a:cubicBezTo>
                  <a:cubicBezTo>
                    <a:pt x="1" y="17099"/>
                    <a:pt x="1838" y="21683"/>
                    <a:pt x="5437" y="24273"/>
                  </a:cubicBezTo>
                  <a:cubicBezTo>
                    <a:pt x="7613" y="25845"/>
                    <a:pt x="10302" y="26581"/>
                    <a:pt x="12975" y="26739"/>
                  </a:cubicBezTo>
                  <a:cubicBezTo>
                    <a:pt x="13335" y="26760"/>
                    <a:pt x="13697" y="26770"/>
                    <a:pt x="14059" y="26770"/>
                  </a:cubicBezTo>
                  <a:cubicBezTo>
                    <a:pt x="16813" y="26770"/>
                    <a:pt x="19582" y="26148"/>
                    <a:pt x="21944" y="24736"/>
                  </a:cubicBezTo>
                  <a:cubicBezTo>
                    <a:pt x="24228" y="23354"/>
                    <a:pt x="25990" y="21261"/>
                    <a:pt x="26966" y="18779"/>
                  </a:cubicBezTo>
                  <a:cubicBezTo>
                    <a:pt x="28745" y="14286"/>
                    <a:pt x="27910" y="8544"/>
                    <a:pt x="24865" y="4787"/>
                  </a:cubicBezTo>
                  <a:cubicBezTo>
                    <a:pt x="23111" y="2628"/>
                    <a:pt x="20620" y="1113"/>
                    <a:pt x="17931" y="435"/>
                  </a:cubicBezTo>
                  <a:cubicBezTo>
                    <a:pt x="16780" y="141"/>
                    <a:pt x="15594" y="0"/>
                    <a:pt x="14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42"/>
            <p:cNvSpPr/>
            <p:nvPr/>
          </p:nvSpPr>
          <p:spPr>
            <a:xfrm>
              <a:off x="3627450" y="851900"/>
              <a:ext cx="750075" cy="677625"/>
            </a:xfrm>
            <a:custGeom>
              <a:avLst/>
              <a:gdLst/>
              <a:ahLst/>
              <a:cxnLst/>
              <a:rect l="l" t="t" r="r" b="b"/>
              <a:pathLst>
                <a:path w="30003" h="27105" extrusionOk="0">
                  <a:moveTo>
                    <a:pt x="15357" y="363"/>
                  </a:moveTo>
                  <a:cubicBezTo>
                    <a:pt x="18713" y="363"/>
                    <a:pt x="22029" y="1479"/>
                    <a:pt x="24574" y="3874"/>
                  </a:cubicBezTo>
                  <a:cubicBezTo>
                    <a:pt x="28281" y="7357"/>
                    <a:pt x="29539" y="13141"/>
                    <a:pt x="28066" y="17948"/>
                  </a:cubicBezTo>
                  <a:cubicBezTo>
                    <a:pt x="26329" y="23608"/>
                    <a:pt x="20934" y="26661"/>
                    <a:pt x="15225" y="26727"/>
                  </a:cubicBezTo>
                  <a:cubicBezTo>
                    <a:pt x="15150" y="26728"/>
                    <a:pt x="15076" y="26729"/>
                    <a:pt x="15002" y="26729"/>
                  </a:cubicBezTo>
                  <a:cubicBezTo>
                    <a:pt x="12233" y="26729"/>
                    <a:pt x="9378" y="26124"/>
                    <a:pt x="7025" y="24617"/>
                  </a:cubicBezTo>
                  <a:cubicBezTo>
                    <a:pt x="4774" y="23186"/>
                    <a:pt x="3136" y="20952"/>
                    <a:pt x="2209" y="18470"/>
                  </a:cubicBezTo>
                  <a:cubicBezTo>
                    <a:pt x="1175" y="15673"/>
                    <a:pt x="1018" y="12545"/>
                    <a:pt x="1862" y="9674"/>
                  </a:cubicBezTo>
                  <a:cubicBezTo>
                    <a:pt x="2830" y="6422"/>
                    <a:pt x="5031" y="3866"/>
                    <a:pt x="7968" y="2219"/>
                  </a:cubicBezTo>
                  <a:cubicBezTo>
                    <a:pt x="10242" y="1006"/>
                    <a:pt x="12811" y="363"/>
                    <a:pt x="15357" y="363"/>
                  </a:cubicBezTo>
                  <a:close/>
                  <a:moveTo>
                    <a:pt x="15346" y="0"/>
                  </a:moveTo>
                  <a:cubicBezTo>
                    <a:pt x="12738" y="0"/>
                    <a:pt x="10101" y="647"/>
                    <a:pt x="7772" y="1887"/>
                  </a:cubicBezTo>
                  <a:lnTo>
                    <a:pt x="7772" y="1887"/>
                  </a:lnTo>
                  <a:cubicBezTo>
                    <a:pt x="7771" y="1887"/>
                    <a:pt x="7770" y="1888"/>
                    <a:pt x="7770" y="1888"/>
                  </a:cubicBezTo>
                  <a:cubicBezTo>
                    <a:pt x="7770" y="1888"/>
                    <a:pt x="7770" y="1888"/>
                    <a:pt x="7770" y="1888"/>
                  </a:cubicBezTo>
                  <a:lnTo>
                    <a:pt x="7770" y="1888"/>
                  </a:lnTo>
                  <a:cubicBezTo>
                    <a:pt x="7767" y="1890"/>
                    <a:pt x="7764" y="1891"/>
                    <a:pt x="7762" y="1893"/>
                  </a:cubicBezTo>
                  <a:lnTo>
                    <a:pt x="7762" y="1893"/>
                  </a:lnTo>
                  <a:cubicBezTo>
                    <a:pt x="2496" y="4865"/>
                    <a:pt x="1" y="10745"/>
                    <a:pt x="1283" y="16633"/>
                  </a:cubicBezTo>
                  <a:cubicBezTo>
                    <a:pt x="1845" y="19231"/>
                    <a:pt x="3119" y="21705"/>
                    <a:pt x="5047" y="23542"/>
                  </a:cubicBezTo>
                  <a:cubicBezTo>
                    <a:pt x="7157" y="25561"/>
                    <a:pt x="9946" y="26628"/>
                    <a:pt x="12817" y="26976"/>
                  </a:cubicBezTo>
                  <a:cubicBezTo>
                    <a:pt x="13525" y="27061"/>
                    <a:pt x="14239" y="27105"/>
                    <a:pt x="14952" y="27105"/>
                  </a:cubicBezTo>
                  <a:cubicBezTo>
                    <a:pt x="20083" y="27105"/>
                    <a:pt x="25169" y="24864"/>
                    <a:pt x="27603" y="20091"/>
                  </a:cubicBezTo>
                  <a:cubicBezTo>
                    <a:pt x="30002" y="15400"/>
                    <a:pt x="29365" y="9194"/>
                    <a:pt x="26138" y="5032"/>
                  </a:cubicBezTo>
                  <a:cubicBezTo>
                    <a:pt x="23491" y="1606"/>
                    <a:pt x="19455" y="0"/>
                    <a:pt x="15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42"/>
            <p:cNvSpPr/>
            <p:nvPr/>
          </p:nvSpPr>
          <p:spPr>
            <a:xfrm>
              <a:off x="3871325" y="1069325"/>
              <a:ext cx="61050" cy="52150"/>
            </a:xfrm>
            <a:custGeom>
              <a:avLst/>
              <a:gdLst/>
              <a:ahLst/>
              <a:cxnLst/>
              <a:rect l="l" t="t" r="r" b="b"/>
              <a:pathLst>
                <a:path w="2442" h="2086" extrusionOk="0">
                  <a:moveTo>
                    <a:pt x="1390" y="1"/>
                  </a:moveTo>
                  <a:cubicBezTo>
                    <a:pt x="464" y="1"/>
                    <a:pt x="0" y="1118"/>
                    <a:pt x="654" y="1780"/>
                  </a:cubicBezTo>
                  <a:cubicBezTo>
                    <a:pt x="868" y="1991"/>
                    <a:pt x="1129" y="2086"/>
                    <a:pt x="1385" y="2086"/>
                  </a:cubicBezTo>
                  <a:cubicBezTo>
                    <a:pt x="1922" y="2086"/>
                    <a:pt x="2436" y="1671"/>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42"/>
            <p:cNvSpPr/>
            <p:nvPr/>
          </p:nvSpPr>
          <p:spPr>
            <a:xfrm>
              <a:off x="3906275" y="1137175"/>
              <a:ext cx="192400" cy="96025"/>
            </a:xfrm>
            <a:custGeom>
              <a:avLst/>
              <a:gdLst/>
              <a:ahLst/>
              <a:cxnLst/>
              <a:rect l="l" t="t" r="r" b="b"/>
              <a:pathLst>
                <a:path w="7696" h="3841" fill="none" extrusionOk="0">
                  <a:moveTo>
                    <a:pt x="7696" y="2872"/>
                  </a:moveTo>
                  <a:cubicBezTo>
                    <a:pt x="6835" y="1076"/>
                    <a:pt x="4626" y="1"/>
                    <a:pt x="2682" y="547"/>
                  </a:cubicBezTo>
                  <a:cubicBezTo>
                    <a:pt x="1234" y="961"/>
                    <a:pt x="75" y="2318"/>
                    <a:pt x="1" y="3840"/>
                  </a:cubicBezTo>
                </a:path>
              </a:pathLst>
            </a:custGeom>
            <a:solidFill>
              <a:schemeClr val="dk1"/>
            </a:solidFill>
            <a:ln w="1427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42"/>
            <p:cNvSpPr/>
            <p:nvPr/>
          </p:nvSpPr>
          <p:spPr>
            <a:xfrm>
              <a:off x="3828100" y="1132825"/>
              <a:ext cx="79025" cy="40125"/>
            </a:xfrm>
            <a:custGeom>
              <a:avLst/>
              <a:gdLst/>
              <a:ahLst/>
              <a:cxnLst/>
              <a:rect l="l" t="t" r="r" b="b"/>
              <a:pathLst>
                <a:path w="3161" h="1605" extrusionOk="0">
                  <a:moveTo>
                    <a:pt x="1815" y="1"/>
                  </a:moveTo>
                  <a:cubicBezTo>
                    <a:pt x="1714" y="1"/>
                    <a:pt x="1611" y="6"/>
                    <a:pt x="1506" y="18"/>
                  </a:cubicBezTo>
                  <a:cubicBezTo>
                    <a:pt x="654" y="100"/>
                    <a:pt x="0" y="522"/>
                    <a:pt x="41" y="953"/>
                  </a:cubicBezTo>
                  <a:cubicBezTo>
                    <a:pt x="85" y="1340"/>
                    <a:pt x="651" y="1604"/>
                    <a:pt x="1369" y="1604"/>
                  </a:cubicBezTo>
                  <a:cubicBezTo>
                    <a:pt x="1465" y="1604"/>
                    <a:pt x="1563" y="1599"/>
                    <a:pt x="1663" y="1590"/>
                  </a:cubicBezTo>
                  <a:cubicBezTo>
                    <a:pt x="2507" y="1507"/>
                    <a:pt x="3161" y="1085"/>
                    <a:pt x="3119" y="646"/>
                  </a:cubicBezTo>
                  <a:cubicBezTo>
                    <a:pt x="3083" y="270"/>
                    <a:pt x="2520" y="1"/>
                    <a:pt x="1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42"/>
            <p:cNvSpPr/>
            <p:nvPr/>
          </p:nvSpPr>
          <p:spPr>
            <a:xfrm>
              <a:off x="4065975" y="1097300"/>
              <a:ext cx="79050" cy="40125"/>
            </a:xfrm>
            <a:custGeom>
              <a:avLst/>
              <a:gdLst/>
              <a:ahLst/>
              <a:cxnLst/>
              <a:rect l="l" t="t" r="r" b="b"/>
              <a:pathLst>
                <a:path w="3162" h="1605" extrusionOk="0">
                  <a:moveTo>
                    <a:pt x="1793" y="1"/>
                  </a:moveTo>
                  <a:cubicBezTo>
                    <a:pt x="1697" y="1"/>
                    <a:pt x="1598" y="6"/>
                    <a:pt x="1498" y="15"/>
                  </a:cubicBezTo>
                  <a:cubicBezTo>
                    <a:pt x="654" y="98"/>
                    <a:pt x="0" y="520"/>
                    <a:pt x="42" y="959"/>
                  </a:cubicBezTo>
                  <a:cubicBezTo>
                    <a:pt x="85" y="1335"/>
                    <a:pt x="642" y="1604"/>
                    <a:pt x="1352" y="1604"/>
                  </a:cubicBezTo>
                  <a:cubicBezTo>
                    <a:pt x="1453" y="1604"/>
                    <a:pt x="1557" y="1599"/>
                    <a:pt x="1663" y="1588"/>
                  </a:cubicBezTo>
                  <a:cubicBezTo>
                    <a:pt x="2507" y="1505"/>
                    <a:pt x="3161" y="1083"/>
                    <a:pt x="3120" y="653"/>
                  </a:cubicBezTo>
                  <a:lnTo>
                    <a:pt x="3120" y="644"/>
                  </a:lnTo>
                  <a:cubicBezTo>
                    <a:pt x="3083" y="265"/>
                    <a:pt x="2512" y="1"/>
                    <a:pt x="17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42"/>
            <p:cNvSpPr/>
            <p:nvPr/>
          </p:nvSpPr>
          <p:spPr>
            <a:xfrm>
              <a:off x="4016125" y="1043475"/>
              <a:ext cx="61050" cy="52150"/>
            </a:xfrm>
            <a:custGeom>
              <a:avLst/>
              <a:gdLst/>
              <a:ahLst/>
              <a:cxnLst/>
              <a:rect l="l" t="t" r="r" b="b"/>
              <a:pathLst>
                <a:path w="2442" h="2086" extrusionOk="0">
                  <a:moveTo>
                    <a:pt x="1390" y="1"/>
                  </a:moveTo>
                  <a:cubicBezTo>
                    <a:pt x="464" y="1"/>
                    <a:pt x="0" y="1118"/>
                    <a:pt x="654" y="1780"/>
                  </a:cubicBezTo>
                  <a:cubicBezTo>
                    <a:pt x="868" y="1991"/>
                    <a:pt x="1129" y="2085"/>
                    <a:pt x="1385" y="2085"/>
                  </a:cubicBezTo>
                  <a:cubicBezTo>
                    <a:pt x="1922" y="2085"/>
                    <a:pt x="2436" y="1670"/>
                    <a:pt x="2441" y="1043"/>
                  </a:cubicBezTo>
                  <a:cubicBezTo>
                    <a:pt x="2441" y="464"/>
                    <a:pt x="1970" y="1"/>
                    <a:pt x="1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58" name="Google Shape;19158;p42"/>
          <p:cNvSpPr/>
          <p:nvPr/>
        </p:nvSpPr>
        <p:spPr>
          <a:xfrm>
            <a:off x="-257764" y="3617024"/>
            <a:ext cx="1917815" cy="1963195"/>
          </a:xfrm>
          <a:custGeom>
            <a:avLst/>
            <a:gdLst/>
            <a:ahLst/>
            <a:cxnLst/>
            <a:rect l="l" t="t" r="r" b="b"/>
            <a:pathLst>
              <a:path w="25399" h="26000" extrusionOk="0">
                <a:moveTo>
                  <a:pt x="10649" y="3235"/>
                </a:moveTo>
                <a:cubicBezTo>
                  <a:pt x="11190" y="4103"/>
                  <a:pt x="11430" y="5151"/>
                  <a:pt x="11332" y="6226"/>
                </a:cubicBezTo>
                <a:cubicBezTo>
                  <a:pt x="11258" y="7136"/>
                  <a:pt x="10910" y="8079"/>
                  <a:pt x="10273" y="8741"/>
                </a:cubicBezTo>
                <a:cubicBezTo>
                  <a:pt x="10024" y="9006"/>
                  <a:pt x="9604" y="9381"/>
                  <a:pt x="9195" y="9381"/>
                </a:cubicBezTo>
                <a:cubicBezTo>
                  <a:pt x="9143" y="9381"/>
                  <a:pt x="9091" y="9375"/>
                  <a:pt x="9040" y="9362"/>
                </a:cubicBezTo>
                <a:cubicBezTo>
                  <a:pt x="8536" y="9230"/>
                  <a:pt x="8395" y="8609"/>
                  <a:pt x="8370" y="8162"/>
                </a:cubicBezTo>
                <a:cubicBezTo>
                  <a:pt x="8263" y="6375"/>
                  <a:pt x="9164" y="4563"/>
                  <a:pt x="10472" y="3388"/>
                </a:cubicBezTo>
                <a:cubicBezTo>
                  <a:pt x="10530" y="3336"/>
                  <a:pt x="10589" y="3285"/>
                  <a:pt x="10649" y="3235"/>
                </a:cubicBezTo>
                <a:close/>
                <a:moveTo>
                  <a:pt x="18499" y="12640"/>
                </a:moveTo>
                <a:cubicBezTo>
                  <a:pt x="18885" y="12640"/>
                  <a:pt x="19268" y="12725"/>
                  <a:pt x="19621" y="12887"/>
                </a:cubicBezTo>
                <a:lnTo>
                  <a:pt x="19621" y="12887"/>
                </a:lnTo>
                <a:cubicBezTo>
                  <a:pt x="19526" y="13017"/>
                  <a:pt x="19425" y="13142"/>
                  <a:pt x="19317" y="13259"/>
                </a:cubicBezTo>
                <a:cubicBezTo>
                  <a:pt x="18986" y="13623"/>
                  <a:pt x="18556" y="13954"/>
                  <a:pt x="18051" y="14004"/>
                </a:cubicBezTo>
                <a:cubicBezTo>
                  <a:pt x="18028" y="14006"/>
                  <a:pt x="18004" y="14007"/>
                  <a:pt x="17978" y="14007"/>
                </a:cubicBezTo>
                <a:cubicBezTo>
                  <a:pt x="17589" y="14007"/>
                  <a:pt x="16983" y="13766"/>
                  <a:pt x="17099" y="13292"/>
                </a:cubicBezTo>
                <a:cubicBezTo>
                  <a:pt x="17207" y="12862"/>
                  <a:pt x="17836" y="12688"/>
                  <a:pt x="18216" y="12655"/>
                </a:cubicBezTo>
                <a:cubicBezTo>
                  <a:pt x="18310" y="12645"/>
                  <a:pt x="18405" y="12640"/>
                  <a:pt x="18499" y="12640"/>
                </a:cubicBezTo>
                <a:close/>
                <a:moveTo>
                  <a:pt x="6423" y="0"/>
                </a:moveTo>
                <a:cubicBezTo>
                  <a:pt x="5834" y="0"/>
                  <a:pt x="5247" y="83"/>
                  <a:pt x="4688" y="252"/>
                </a:cubicBezTo>
                <a:cubicBezTo>
                  <a:pt x="2040" y="1055"/>
                  <a:pt x="319" y="3595"/>
                  <a:pt x="38" y="6267"/>
                </a:cubicBezTo>
                <a:cubicBezTo>
                  <a:pt x="1" y="6597"/>
                  <a:pt x="239" y="6761"/>
                  <a:pt x="497" y="6761"/>
                </a:cubicBezTo>
                <a:cubicBezTo>
                  <a:pt x="756" y="6761"/>
                  <a:pt x="1035" y="6595"/>
                  <a:pt x="1072" y="6267"/>
                </a:cubicBezTo>
                <a:lnTo>
                  <a:pt x="1064" y="6267"/>
                </a:lnTo>
                <a:cubicBezTo>
                  <a:pt x="1254" y="4488"/>
                  <a:pt x="2239" y="2751"/>
                  <a:pt x="3770" y="1791"/>
                </a:cubicBezTo>
                <a:cubicBezTo>
                  <a:pt x="4579" y="1282"/>
                  <a:pt x="5510" y="1034"/>
                  <a:pt x="6445" y="1034"/>
                </a:cubicBezTo>
                <a:cubicBezTo>
                  <a:pt x="7364" y="1034"/>
                  <a:pt x="8286" y="1274"/>
                  <a:pt x="9098" y="1741"/>
                </a:cubicBezTo>
                <a:cubicBezTo>
                  <a:pt x="9437" y="1936"/>
                  <a:pt x="9741" y="2169"/>
                  <a:pt x="10006" y="2431"/>
                </a:cubicBezTo>
                <a:lnTo>
                  <a:pt x="10006" y="2431"/>
                </a:lnTo>
                <a:cubicBezTo>
                  <a:pt x="8786" y="3427"/>
                  <a:pt x="7897" y="4839"/>
                  <a:pt x="7534" y="6367"/>
                </a:cubicBezTo>
                <a:cubicBezTo>
                  <a:pt x="7278" y="7426"/>
                  <a:pt x="7129" y="8816"/>
                  <a:pt x="7857" y="9726"/>
                </a:cubicBezTo>
                <a:cubicBezTo>
                  <a:pt x="8228" y="10193"/>
                  <a:pt x="8688" y="10385"/>
                  <a:pt x="9160" y="10385"/>
                </a:cubicBezTo>
                <a:cubicBezTo>
                  <a:pt x="9824" y="10385"/>
                  <a:pt x="10511" y="10005"/>
                  <a:pt x="11010" y="9478"/>
                </a:cubicBezTo>
                <a:cubicBezTo>
                  <a:pt x="12631" y="7773"/>
                  <a:pt x="12780" y="4968"/>
                  <a:pt x="11705" y="2949"/>
                </a:cubicBezTo>
                <a:cubicBezTo>
                  <a:pt x="11649" y="2846"/>
                  <a:pt x="11590" y="2746"/>
                  <a:pt x="11528" y="2648"/>
                </a:cubicBezTo>
                <a:lnTo>
                  <a:pt x="11528" y="2648"/>
                </a:lnTo>
                <a:cubicBezTo>
                  <a:pt x="12348" y="2211"/>
                  <a:pt x="13269" y="1995"/>
                  <a:pt x="14200" y="1995"/>
                </a:cubicBezTo>
                <a:cubicBezTo>
                  <a:pt x="14612" y="1995"/>
                  <a:pt x="15027" y="2037"/>
                  <a:pt x="15436" y="2122"/>
                </a:cubicBezTo>
                <a:cubicBezTo>
                  <a:pt x="17157" y="2470"/>
                  <a:pt x="18746" y="3487"/>
                  <a:pt x="19698" y="4977"/>
                </a:cubicBezTo>
                <a:cubicBezTo>
                  <a:pt x="20732" y="6590"/>
                  <a:pt x="21030" y="8617"/>
                  <a:pt x="20624" y="10479"/>
                </a:cubicBezTo>
                <a:cubicBezTo>
                  <a:pt x="20510" y="10983"/>
                  <a:pt x="20352" y="11501"/>
                  <a:pt x="20133" y="11989"/>
                </a:cubicBezTo>
                <a:lnTo>
                  <a:pt x="20133" y="11989"/>
                </a:lnTo>
                <a:cubicBezTo>
                  <a:pt x="19630" y="11737"/>
                  <a:pt x="19061" y="11609"/>
                  <a:pt x="18498" y="11609"/>
                </a:cubicBezTo>
                <a:cubicBezTo>
                  <a:pt x="18306" y="11609"/>
                  <a:pt x="18115" y="11624"/>
                  <a:pt x="17927" y="11654"/>
                </a:cubicBezTo>
                <a:cubicBezTo>
                  <a:pt x="16926" y="11803"/>
                  <a:pt x="15809" y="12605"/>
                  <a:pt x="16098" y="13747"/>
                </a:cubicBezTo>
                <a:cubicBezTo>
                  <a:pt x="16309" y="14610"/>
                  <a:pt x="17135" y="15026"/>
                  <a:pt x="17958" y="15026"/>
                </a:cubicBezTo>
                <a:cubicBezTo>
                  <a:pt x="18231" y="15026"/>
                  <a:pt x="18504" y="14980"/>
                  <a:pt x="18754" y="14889"/>
                </a:cubicBezTo>
                <a:cubicBezTo>
                  <a:pt x="19443" y="14639"/>
                  <a:pt x="20001" y="14172"/>
                  <a:pt x="20443" y="13582"/>
                </a:cubicBezTo>
                <a:lnTo>
                  <a:pt x="20443" y="13582"/>
                </a:lnTo>
                <a:cubicBezTo>
                  <a:pt x="20831" y="14159"/>
                  <a:pt x="20892" y="14919"/>
                  <a:pt x="20467" y="15551"/>
                </a:cubicBezTo>
                <a:cubicBezTo>
                  <a:pt x="20268" y="15841"/>
                  <a:pt x="20484" y="16205"/>
                  <a:pt x="20773" y="16312"/>
                </a:cubicBezTo>
                <a:cubicBezTo>
                  <a:pt x="21989" y="16726"/>
                  <a:pt x="23363" y="17214"/>
                  <a:pt x="23859" y="18521"/>
                </a:cubicBezTo>
                <a:cubicBezTo>
                  <a:pt x="24331" y="19738"/>
                  <a:pt x="24066" y="21194"/>
                  <a:pt x="23446" y="22311"/>
                </a:cubicBezTo>
                <a:cubicBezTo>
                  <a:pt x="22504" y="24051"/>
                  <a:pt x="20749" y="24982"/>
                  <a:pt x="18917" y="24982"/>
                </a:cubicBezTo>
                <a:cubicBezTo>
                  <a:pt x="18109" y="24982"/>
                  <a:pt x="17286" y="24801"/>
                  <a:pt x="16512" y="24429"/>
                </a:cubicBezTo>
                <a:cubicBezTo>
                  <a:pt x="16431" y="24390"/>
                  <a:pt x="16351" y="24372"/>
                  <a:pt x="16275" y="24372"/>
                </a:cubicBezTo>
                <a:cubicBezTo>
                  <a:pt x="15795" y="24372"/>
                  <a:pt x="15477" y="25073"/>
                  <a:pt x="15999" y="25323"/>
                </a:cubicBezTo>
                <a:cubicBezTo>
                  <a:pt x="16940" y="25777"/>
                  <a:pt x="17946" y="25999"/>
                  <a:pt x="18935" y="25999"/>
                </a:cubicBezTo>
                <a:cubicBezTo>
                  <a:pt x="21169" y="25999"/>
                  <a:pt x="23315" y="24863"/>
                  <a:pt x="24422" y="22700"/>
                </a:cubicBezTo>
                <a:cubicBezTo>
                  <a:pt x="25134" y="21310"/>
                  <a:pt x="25398" y="19564"/>
                  <a:pt x="24803" y="18091"/>
                </a:cubicBezTo>
                <a:cubicBezTo>
                  <a:pt x="24240" y="16692"/>
                  <a:pt x="22968" y="16016"/>
                  <a:pt x="21642" y="15520"/>
                </a:cubicBezTo>
                <a:lnTo>
                  <a:pt x="21642" y="15520"/>
                </a:lnTo>
                <a:cubicBezTo>
                  <a:pt x="21965" y="14632"/>
                  <a:pt x="21785" y="13592"/>
                  <a:pt x="21187" y="12837"/>
                </a:cubicBezTo>
                <a:cubicBezTo>
                  <a:pt x="21131" y="12766"/>
                  <a:pt x="21073" y="12698"/>
                  <a:pt x="21011" y="12634"/>
                </a:cubicBezTo>
                <a:lnTo>
                  <a:pt x="21011" y="12634"/>
                </a:lnTo>
                <a:cubicBezTo>
                  <a:pt x="21623" y="11363"/>
                  <a:pt x="21864" y="9829"/>
                  <a:pt x="21832" y="8626"/>
                </a:cubicBezTo>
                <a:cubicBezTo>
                  <a:pt x="21766" y="6176"/>
                  <a:pt x="20657" y="3876"/>
                  <a:pt x="18663" y="2428"/>
                </a:cubicBezTo>
                <a:cubicBezTo>
                  <a:pt x="17382" y="1492"/>
                  <a:pt x="15766" y="950"/>
                  <a:pt x="14164" y="950"/>
                </a:cubicBezTo>
                <a:cubicBezTo>
                  <a:pt x="13459" y="950"/>
                  <a:pt x="12756" y="1055"/>
                  <a:pt x="12085" y="1278"/>
                </a:cubicBezTo>
                <a:cubicBezTo>
                  <a:pt x="11664" y="1418"/>
                  <a:pt x="11261" y="1602"/>
                  <a:pt x="10881" y="1824"/>
                </a:cubicBezTo>
                <a:lnTo>
                  <a:pt x="10881" y="1824"/>
                </a:lnTo>
                <a:cubicBezTo>
                  <a:pt x="9743" y="644"/>
                  <a:pt x="8073" y="0"/>
                  <a:pt x="6423" y="0"/>
                </a:cubicBezTo>
                <a:close/>
              </a:path>
            </a:pathLst>
          </a:custGeom>
          <a:solidFill>
            <a:schemeClr val="accent4"/>
          </a:solidFill>
          <a:ln w="19050" cap="flat" cmpd="sng">
            <a:solidFill>
              <a:schemeClr val="accent4"/>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Marcador de texto 4">
            <a:extLst>
              <a:ext uri="{FF2B5EF4-FFF2-40B4-BE49-F238E27FC236}">
                <a16:creationId xmlns="" xmlns:a16="http://schemas.microsoft.com/office/drawing/2014/main" id="{5896A767-BE9B-FC40-B758-33EE8FEBBA27}"/>
              </a:ext>
            </a:extLst>
          </p:cNvPr>
          <p:cNvSpPr txBox="1">
            <a:spLocks/>
          </p:cNvSpPr>
          <p:nvPr/>
        </p:nvSpPr>
        <p:spPr>
          <a:xfrm>
            <a:off x="4444131" y="1417546"/>
            <a:ext cx="4255307" cy="1535100"/>
          </a:xfrm>
          <a:prstGeom prst="rect">
            <a:avLst/>
          </a:prstGeom>
        </p:spPr>
        <p:txBody>
          <a:bodyPr/>
          <a:lstStyle>
            <a:defPPr marR="0" lvl="0" algn="l" rtl="0">
              <a:lnSpc>
                <a:spcPct val="100000"/>
              </a:lnSpc>
              <a:spcBef>
                <a:spcPts val="0"/>
              </a:spcBef>
              <a:spcAft>
                <a:spcPts val="0"/>
              </a:spcAft>
            </a:defPPr>
            <a:lvl1pPr marL="228600" indent="-226059" defTabSz="914400" eaLnBrk="1" latinLnBrk="0" hangingPunct="1">
              <a:lnSpc>
                <a:spcPct val="115000"/>
              </a:lnSpc>
              <a:buClr>
                <a:schemeClr val="accent4"/>
              </a:buClr>
              <a:buSzPts val="1400"/>
              <a:buFont typeface="Quicksand SemiBold"/>
              <a:buChar char="■"/>
              <a:defRPr sz="1200" kern="1200">
                <a:solidFill>
                  <a:schemeClr val="dk1"/>
                </a:solidFill>
                <a:latin typeface="Quicksand SemiBold"/>
                <a:ea typeface="Quicksand SemiBold"/>
                <a:cs typeface="Quicksand SemiBold"/>
              </a:defRPr>
            </a:lvl1pPr>
            <a:lvl2pPr marL="590550" indent="-285750" defTabSz="914400" eaLnBrk="1" latinLnBrk="0" hangingPunct="1">
              <a:lnSpc>
                <a:spcPct val="90000"/>
              </a:lnSpc>
              <a:spcBef>
                <a:spcPts val="600"/>
              </a:spcBef>
              <a:spcAft>
                <a:spcPts val="600"/>
              </a:spcAft>
              <a:buClr>
                <a:schemeClr val="accent1"/>
              </a:buClr>
              <a:buSzPct val="100000"/>
              <a:buFont typeface="Arial" panose="020B0604020202020204" pitchFamily="34" charset="0"/>
              <a:buChar char="•"/>
              <a:tabLst/>
              <a:defRPr kern="1200">
                <a:solidFill>
                  <a:schemeClr val="accent3">
                    <a:lumMod val="75000"/>
                    <a:lumOff val="25000"/>
                  </a:schemeClr>
                </a:solidFill>
                <a:latin typeface="+mn-lt"/>
                <a:ea typeface="+mn-ea"/>
                <a:cs typeface="+mn-cs"/>
              </a:defRPr>
            </a:lvl2pPr>
            <a:lvl3pPr marL="895350" indent="-285750" defTabSz="914400" eaLnBrk="1" latinLnBrk="0" hangingPunct="1">
              <a:lnSpc>
                <a:spcPct val="90000"/>
              </a:lnSpc>
              <a:spcBef>
                <a:spcPts val="600"/>
              </a:spcBef>
              <a:spcAft>
                <a:spcPts val="600"/>
              </a:spcAft>
              <a:buClr>
                <a:schemeClr val="accent1"/>
              </a:buClr>
              <a:buSzPct val="90000"/>
              <a:buFont typeface="Arial" panose="020B0604020202020204" pitchFamily="34" charset="0"/>
              <a:buChar char="-"/>
              <a:tabLst/>
              <a:defRPr kern="1200">
                <a:solidFill>
                  <a:schemeClr val="accent3">
                    <a:lumMod val="75000"/>
                    <a:lumOff val="25000"/>
                  </a:schemeClr>
                </a:solidFill>
                <a:latin typeface="+mn-lt"/>
                <a:ea typeface="+mn-ea"/>
                <a:cs typeface="+mn-cs"/>
              </a:defRPr>
            </a:lvl3pPr>
            <a:lvl4pPr marL="1200150" indent="-285750" defTabSz="914400" eaLnBrk="1" latinLnBrk="0" hangingPunct="1">
              <a:lnSpc>
                <a:spcPct val="90000"/>
              </a:lnSpc>
              <a:spcBef>
                <a:spcPts val="600"/>
              </a:spcBef>
              <a:spcAft>
                <a:spcPts val="600"/>
              </a:spcAft>
              <a:buClr>
                <a:schemeClr val="accent1"/>
              </a:buClr>
              <a:buSzPct val="90000"/>
              <a:buFont typeface="Arial" panose="020B0604020202020204" pitchFamily="34" charset="0"/>
              <a:buChar char="-"/>
              <a:tabLst/>
              <a:defRPr kern="1200">
                <a:solidFill>
                  <a:schemeClr val="accent3">
                    <a:lumMod val="75000"/>
                    <a:lumOff val="25000"/>
                  </a:schemeClr>
                </a:solidFill>
                <a:latin typeface="+mn-lt"/>
                <a:ea typeface="+mn-ea"/>
                <a:cs typeface="+mn-cs"/>
              </a:defRPr>
            </a:lvl4pPr>
            <a:lvl5pPr marL="1504950" indent="-285750" defTabSz="914400" eaLnBrk="1" latinLnBrk="0" hangingPunct="1">
              <a:lnSpc>
                <a:spcPct val="90000"/>
              </a:lnSpc>
              <a:spcBef>
                <a:spcPts val="600"/>
              </a:spcBef>
              <a:spcAft>
                <a:spcPts val="600"/>
              </a:spcAft>
              <a:buClr>
                <a:schemeClr val="accent1"/>
              </a:buClr>
              <a:buSzPct val="90000"/>
              <a:buFont typeface="Arial" panose="020B0604020202020204" pitchFamily="34" charset="0"/>
              <a:buChar char="-"/>
              <a:tabLst/>
              <a:defRPr kern="1200">
                <a:solidFill>
                  <a:schemeClr val="accent3">
                    <a:lumMod val="75000"/>
                    <a:lumOff val="25000"/>
                  </a:schemeClr>
                </a:solidFill>
                <a:latin typeface="+mn-lt"/>
                <a:ea typeface="+mn-ea"/>
                <a:cs typeface="+mn-cs"/>
              </a:defRPr>
            </a:lvl5pPr>
            <a:lvl6pPr marL="25146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sz="900" dirty="0"/>
              <a:t>Toda conducta que constituya </a:t>
            </a:r>
            <a:r>
              <a:rPr lang="es-ES" sz="900" b="1" dirty="0"/>
              <a:t>agresión u hostigamiento </a:t>
            </a:r>
            <a:r>
              <a:rPr lang="es-ES" sz="900" dirty="0"/>
              <a:t>ejercida por el empleador o por uno o más trabajadores, en contra de otro u otros trabajadores, por cualquier medio, ya sea que se manifieste una sola vez o de manera reiterada, y que tenga como resultado para el o los </a:t>
            </a:r>
            <a:r>
              <a:rPr lang="es-ES" sz="900" dirty="0" smtClean="0"/>
              <a:t>afectados su </a:t>
            </a:r>
            <a:r>
              <a:rPr lang="es-ES" sz="900" b="1" dirty="0" smtClean="0"/>
              <a:t>menoscabo, maltrato o humillación</a:t>
            </a:r>
            <a:r>
              <a:rPr lang="es-ES" sz="900" dirty="0" smtClean="0"/>
              <a:t>, o bien que amenace o perjudique su situación laboral o </a:t>
            </a:r>
            <a:r>
              <a:rPr lang="es-ES" sz="900" b="1" dirty="0" smtClean="0"/>
              <a:t>sus oportunidades en el empleo</a:t>
            </a:r>
            <a:r>
              <a:rPr lang="es-ES" sz="900" dirty="0" smtClean="0"/>
              <a:t>, ya sea de forma </a:t>
            </a:r>
            <a:r>
              <a:rPr lang="es-ES" sz="900" b="1" dirty="0" smtClean="0"/>
              <a:t>psicológica</a:t>
            </a:r>
            <a:r>
              <a:rPr lang="es-ES" sz="900" dirty="0" smtClean="0"/>
              <a:t>, </a:t>
            </a:r>
            <a:r>
              <a:rPr lang="es-ES" sz="900" b="1" dirty="0" smtClean="0"/>
              <a:t>abuso emocional </a:t>
            </a:r>
            <a:r>
              <a:rPr lang="es-ES" sz="900" dirty="0" smtClean="0"/>
              <a:t>o </a:t>
            </a:r>
            <a:r>
              <a:rPr lang="es-ES" sz="900" b="1" dirty="0" smtClean="0"/>
              <a:t>mental </a:t>
            </a:r>
            <a:r>
              <a:rPr lang="es-ES" sz="900" dirty="0" smtClean="0"/>
              <a:t>por cualquier medio.</a:t>
            </a:r>
          </a:p>
          <a:p>
            <a:pPr marL="2541" indent="0">
              <a:buNone/>
            </a:pPr>
            <a:r>
              <a:rPr lang="es-ES" sz="900" dirty="0" smtClean="0"/>
              <a:t>	</a:t>
            </a:r>
            <a:endParaRPr lang="es-ES" sz="900" b="1" dirty="0" smtClean="0">
              <a:sym typeface="Quicksand SemiBold"/>
            </a:endParaRPr>
          </a:p>
          <a:p>
            <a:pPr marL="2541" indent="0">
              <a:buNone/>
            </a:pPr>
            <a:r>
              <a:rPr lang="es-ES" sz="900" b="1" dirty="0">
                <a:sym typeface="Quicksand SemiBold"/>
              </a:rPr>
              <a:t> </a:t>
            </a:r>
            <a:r>
              <a:rPr lang="es-ES" sz="900" b="1" dirty="0" smtClean="0">
                <a:sym typeface="Quicksand SemiBold"/>
              </a:rPr>
              <a:t> ACOSO SEXUAL</a:t>
            </a:r>
          </a:p>
          <a:p>
            <a:pPr marL="2541" indent="0">
              <a:buNone/>
            </a:pPr>
            <a:endParaRPr lang="es-ES" sz="900" b="1" dirty="0">
              <a:sym typeface="Quicksand SemiBold"/>
            </a:endParaRPr>
          </a:p>
          <a:p>
            <a:pPr marL="2541" indent="0">
              <a:buNone/>
            </a:pPr>
            <a:endParaRPr lang="es-ES" sz="900" b="1" dirty="0" smtClean="0">
              <a:sym typeface="Quicksand SemiBold"/>
            </a:endParaRPr>
          </a:p>
          <a:p>
            <a:pPr marL="2541" indent="0">
              <a:buNone/>
            </a:pPr>
            <a:endParaRPr lang="es-ES" sz="900" b="1" dirty="0">
              <a:sym typeface="Quicksand SemiBold"/>
            </a:endParaRPr>
          </a:p>
          <a:p>
            <a:pPr marL="2541" indent="0">
              <a:buNone/>
            </a:pPr>
            <a:endParaRPr lang="es-ES" sz="900" b="1" dirty="0" smtClean="0">
              <a:sym typeface="Quicksand SemiBold"/>
            </a:endParaRPr>
          </a:p>
          <a:p>
            <a:pPr marL="2541" indent="0">
              <a:buNone/>
            </a:pPr>
            <a:endParaRPr lang="es-ES" sz="900" b="1" dirty="0">
              <a:sym typeface="Quicksand SemiBold"/>
            </a:endParaRPr>
          </a:p>
          <a:p>
            <a:pPr marL="2541" indent="0">
              <a:buNone/>
            </a:pPr>
            <a:r>
              <a:rPr lang="es-ES" sz="900" b="1" dirty="0" smtClean="0">
                <a:sym typeface="Quicksand SemiBold"/>
              </a:rPr>
              <a:t>  VIOLENCIA EN EL TRABAJO</a:t>
            </a:r>
            <a:endParaRPr lang="es-ES" sz="900" b="1" dirty="0">
              <a:sym typeface="Quicksand SemiBold"/>
            </a:endParaRPr>
          </a:p>
        </p:txBody>
      </p:sp>
      <p:sp>
        <p:nvSpPr>
          <p:cNvPr id="17" name="Marcador de texto 4">
            <a:extLst>
              <a:ext uri="{FF2B5EF4-FFF2-40B4-BE49-F238E27FC236}">
                <a16:creationId xmlns="" xmlns:a16="http://schemas.microsoft.com/office/drawing/2014/main" id="{5896A767-BE9B-FC40-B758-33EE8FEBBA27}"/>
              </a:ext>
            </a:extLst>
          </p:cNvPr>
          <p:cNvSpPr txBox="1">
            <a:spLocks/>
          </p:cNvSpPr>
          <p:nvPr/>
        </p:nvSpPr>
        <p:spPr>
          <a:xfrm>
            <a:off x="4495246" y="3024225"/>
            <a:ext cx="4153075" cy="753016"/>
          </a:xfrm>
          <a:prstGeom prst="rect">
            <a:avLst/>
          </a:prstGeom>
        </p:spPr>
        <p:txBody>
          <a:bodyPr/>
          <a:lstStyle>
            <a:defPPr marR="0" lvl="0" algn="l" rtl="0">
              <a:lnSpc>
                <a:spcPct val="100000"/>
              </a:lnSpc>
              <a:spcBef>
                <a:spcPts val="0"/>
              </a:spcBef>
              <a:spcAft>
                <a:spcPts val="0"/>
              </a:spcAft>
            </a:defPPr>
            <a:lvl1pPr marL="228600" indent="-226059" defTabSz="914400" eaLnBrk="1" latinLnBrk="0" hangingPunct="1">
              <a:lnSpc>
                <a:spcPct val="115000"/>
              </a:lnSpc>
              <a:buClr>
                <a:schemeClr val="accent4"/>
              </a:buClr>
              <a:buSzPts val="1400"/>
              <a:buFont typeface="Quicksand SemiBold"/>
              <a:buChar char="■"/>
              <a:defRPr sz="1200" kern="1200">
                <a:solidFill>
                  <a:schemeClr val="dk1"/>
                </a:solidFill>
                <a:latin typeface="Quicksand SemiBold"/>
                <a:ea typeface="Quicksand SemiBold"/>
                <a:cs typeface="Quicksand SemiBold"/>
              </a:defRPr>
            </a:lvl1pPr>
            <a:lvl2pPr marL="590550" indent="-285750" defTabSz="914400" eaLnBrk="1" latinLnBrk="0" hangingPunct="1">
              <a:lnSpc>
                <a:spcPct val="90000"/>
              </a:lnSpc>
              <a:spcBef>
                <a:spcPts val="600"/>
              </a:spcBef>
              <a:spcAft>
                <a:spcPts val="600"/>
              </a:spcAft>
              <a:buClr>
                <a:schemeClr val="accent1"/>
              </a:buClr>
              <a:buSzPct val="100000"/>
              <a:buFont typeface="Arial" panose="020B0604020202020204" pitchFamily="34" charset="0"/>
              <a:buChar char="•"/>
              <a:tabLst/>
              <a:defRPr kern="1200">
                <a:solidFill>
                  <a:schemeClr val="accent3">
                    <a:lumMod val="75000"/>
                    <a:lumOff val="25000"/>
                  </a:schemeClr>
                </a:solidFill>
                <a:latin typeface="+mn-lt"/>
                <a:ea typeface="+mn-ea"/>
                <a:cs typeface="+mn-cs"/>
              </a:defRPr>
            </a:lvl2pPr>
            <a:lvl3pPr marL="895350" indent="-285750" defTabSz="914400" eaLnBrk="1" latinLnBrk="0" hangingPunct="1">
              <a:lnSpc>
                <a:spcPct val="90000"/>
              </a:lnSpc>
              <a:spcBef>
                <a:spcPts val="600"/>
              </a:spcBef>
              <a:spcAft>
                <a:spcPts val="600"/>
              </a:spcAft>
              <a:buClr>
                <a:schemeClr val="accent1"/>
              </a:buClr>
              <a:buSzPct val="90000"/>
              <a:buFont typeface="Arial" panose="020B0604020202020204" pitchFamily="34" charset="0"/>
              <a:buChar char="-"/>
              <a:tabLst/>
              <a:defRPr kern="1200">
                <a:solidFill>
                  <a:schemeClr val="accent3">
                    <a:lumMod val="75000"/>
                    <a:lumOff val="25000"/>
                  </a:schemeClr>
                </a:solidFill>
                <a:latin typeface="+mn-lt"/>
                <a:ea typeface="+mn-ea"/>
                <a:cs typeface="+mn-cs"/>
              </a:defRPr>
            </a:lvl3pPr>
            <a:lvl4pPr marL="1200150" indent="-285750" defTabSz="914400" eaLnBrk="1" latinLnBrk="0" hangingPunct="1">
              <a:lnSpc>
                <a:spcPct val="90000"/>
              </a:lnSpc>
              <a:spcBef>
                <a:spcPts val="600"/>
              </a:spcBef>
              <a:spcAft>
                <a:spcPts val="600"/>
              </a:spcAft>
              <a:buClr>
                <a:schemeClr val="accent1"/>
              </a:buClr>
              <a:buSzPct val="90000"/>
              <a:buFont typeface="Arial" panose="020B0604020202020204" pitchFamily="34" charset="0"/>
              <a:buChar char="-"/>
              <a:tabLst/>
              <a:defRPr kern="1200">
                <a:solidFill>
                  <a:schemeClr val="accent3">
                    <a:lumMod val="75000"/>
                    <a:lumOff val="25000"/>
                  </a:schemeClr>
                </a:solidFill>
                <a:latin typeface="+mn-lt"/>
                <a:ea typeface="+mn-ea"/>
                <a:cs typeface="+mn-cs"/>
              </a:defRPr>
            </a:lvl4pPr>
            <a:lvl5pPr marL="1504950" indent="-285750" defTabSz="914400" eaLnBrk="1" latinLnBrk="0" hangingPunct="1">
              <a:lnSpc>
                <a:spcPct val="90000"/>
              </a:lnSpc>
              <a:spcBef>
                <a:spcPts val="600"/>
              </a:spcBef>
              <a:spcAft>
                <a:spcPts val="600"/>
              </a:spcAft>
              <a:buClr>
                <a:schemeClr val="accent1"/>
              </a:buClr>
              <a:buSzPct val="90000"/>
              <a:buFont typeface="Arial" panose="020B0604020202020204" pitchFamily="34" charset="0"/>
              <a:buChar char="-"/>
              <a:tabLst/>
              <a:defRPr kern="1200">
                <a:solidFill>
                  <a:schemeClr val="accent3">
                    <a:lumMod val="75000"/>
                    <a:lumOff val="25000"/>
                  </a:schemeClr>
                </a:solidFill>
                <a:latin typeface="+mn-lt"/>
                <a:ea typeface="+mn-ea"/>
                <a:cs typeface="+mn-cs"/>
              </a:defRPr>
            </a:lvl5pPr>
            <a:lvl6pPr marL="25146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es-ES" sz="900" dirty="0"/>
              <a:t>Es aquella conducta en que una persona realiza, en forma indebida, </a:t>
            </a:r>
            <a:r>
              <a:rPr lang="es-ES" sz="900" dirty="0" smtClean="0"/>
              <a:t>por cualquier </a:t>
            </a:r>
            <a:r>
              <a:rPr lang="es-ES" sz="900" dirty="0"/>
              <a:t>medio, </a:t>
            </a:r>
            <a:r>
              <a:rPr lang="es-ES" sz="900" b="1" dirty="0"/>
              <a:t>requerimientos de carácter sexual, no consentidos </a:t>
            </a:r>
            <a:r>
              <a:rPr lang="es-ES" sz="900" b="1" dirty="0" smtClean="0"/>
              <a:t>por quien </a:t>
            </a:r>
            <a:r>
              <a:rPr lang="es-ES" sz="900" b="1" dirty="0"/>
              <a:t>los recibe</a:t>
            </a:r>
            <a:r>
              <a:rPr lang="es-ES" sz="900" dirty="0"/>
              <a:t> y que amenacen o perjudiquen su situación laboral o </a:t>
            </a:r>
            <a:r>
              <a:rPr lang="es-ES" sz="900" dirty="0" smtClean="0"/>
              <a:t>sus oportunidades </a:t>
            </a:r>
            <a:r>
              <a:rPr lang="es-ES" sz="900" dirty="0"/>
              <a:t>en el </a:t>
            </a:r>
            <a:r>
              <a:rPr lang="es-ES" sz="900" dirty="0" smtClean="0"/>
              <a:t>empleo.</a:t>
            </a:r>
          </a:p>
          <a:p>
            <a:pPr algn="just"/>
            <a:endParaRPr lang="es-ES" sz="900" dirty="0">
              <a:sym typeface="Quicksand SemiBold"/>
            </a:endParaRPr>
          </a:p>
          <a:p>
            <a:pPr marL="2541" indent="0" algn="just">
              <a:buNone/>
            </a:pPr>
            <a:endParaRPr lang="es-ES" sz="900" dirty="0">
              <a:sym typeface="Quicksand SemiBold"/>
            </a:endParaRPr>
          </a:p>
        </p:txBody>
      </p:sp>
      <p:sp>
        <p:nvSpPr>
          <p:cNvPr id="2" name="Rectángulo 1"/>
          <p:cNvSpPr/>
          <p:nvPr/>
        </p:nvSpPr>
        <p:spPr>
          <a:xfrm>
            <a:off x="4495246" y="4014157"/>
            <a:ext cx="4204192" cy="679848"/>
          </a:xfrm>
          <a:prstGeom prst="rect">
            <a:avLst/>
          </a:prstGeom>
        </p:spPr>
        <p:txBody>
          <a:bodyPr/>
          <a:lstStyle/>
          <a:p>
            <a:pPr marL="228600" indent="-226059" algn="just">
              <a:lnSpc>
                <a:spcPct val="115000"/>
              </a:lnSpc>
              <a:buClr>
                <a:schemeClr val="accent4"/>
              </a:buClr>
              <a:buSzPts val="1400"/>
              <a:buFont typeface="Quicksand SemiBold"/>
              <a:buChar char="■"/>
            </a:pPr>
            <a:r>
              <a:rPr lang="es-ES" sz="900" kern="1200" dirty="0" smtClean="0">
                <a:solidFill>
                  <a:schemeClr val="dk1"/>
                </a:solidFill>
                <a:latin typeface="Quicksand SemiBold"/>
                <a:ea typeface="Quicksand SemiBold"/>
                <a:cs typeface="Quicksand SemiBold"/>
              </a:rPr>
              <a:t>Son </a:t>
            </a:r>
            <a:r>
              <a:rPr lang="es-ES" sz="900" kern="1200" dirty="0">
                <a:solidFill>
                  <a:schemeClr val="dk1"/>
                </a:solidFill>
                <a:latin typeface="Quicksand SemiBold"/>
                <a:ea typeface="Quicksand SemiBold"/>
                <a:cs typeface="Quicksand SemiBold"/>
              </a:rPr>
              <a:t>aquellas conductas que afecten a las trabajadoras y a los trabajadores, </a:t>
            </a:r>
            <a:r>
              <a:rPr lang="es-ES" sz="900" b="1" kern="1200" dirty="0">
                <a:solidFill>
                  <a:schemeClr val="dk1"/>
                </a:solidFill>
                <a:latin typeface="Quicksand SemiBold"/>
                <a:ea typeface="Quicksand SemiBold"/>
                <a:cs typeface="Quicksand SemiBold"/>
              </a:rPr>
              <a:t>con ocasión de la prestación de servicios</a:t>
            </a:r>
            <a:r>
              <a:rPr lang="es-ES" sz="900" kern="1200" dirty="0">
                <a:solidFill>
                  <a:schemeClr val="dk1"/>
                </a:solidFill>
                <a:latin typeface="Quicksand SemiBold"/>
                <a:ea typeface="Quicksand SemiBold"/>
                <a:cs typeface="Quicksand SemiBold"/>
              </a:rPr>
              <a:t>, por parte de clientes, proveedores, usuarios, visitas, entre otros.</a:t>
            </a:r>
            <a:endParaRPr lang="es-ES" sz="900" kern="1200" dirty="0">
              <a:solidFill>
                <a:schemeClr val="dk1"/>
              </a:solidFill>
              <a:latin typeface="Quicksand SemiBold"/>
              <a:ea typeface="Quicksand SemiBold"/>
              <a:cs typeface="Quicksand SemiBold"/>
              <a:sym typeface="Quicksand SemiBold"/>
            </a:endParaRPr>
          </a:p>
        </p:txBody>
      </p:sp>
      <p:sp>
        <p:nvSpPr>
          <p:cNvPr id="18" name="Google Shape;19147;p42"/>
          <p:cNvSpPr txBox="1">
            <a:spLocks/>
          </p:cNvSpPr>
          <p:nvPr/>
        </p:nvSpPr>
        <p:spPr>
          <a:xfrm>
            <a:off x="2333002" y="4573557"/>
            <a:ext cx="6583947" cy="53039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15000"/>
              </a:lnSpc>
              <a:spcBef>
                <a:spcPts val="0"/>
              </a:spcBef>
              <a:spcAft>
                <a:spcPts val="0"/>
              </a:spcAft>
              <a:buClr>
                <a:schemeClr val="dk1"/>
              </a:buClr>
              <a:buSzPts val="3600"/>
              <a:buFont typeface="Yusei Magic"/>
              <a:buNone/>
              <a:defRPr sz="4500" b="0" i="0" u="none" strike="noStrike" cap="none">
                <a:solidFill>
                  <a:schemeClr val="dk1"/>
                </a:solidFill>
                <a:latin typeface="Yusei Magic"/>
                <a:ea typeface="Yusei Magic"/>
                <a:cs typeface="Yusei Magic"/>
                <a:sym typeface="Yusei Magic"/>
              </a:defRPr>
            </a:lvl1pPr>
            <a:lvl2pPr marR="0" lvl="1" algn="ctr" rtl="0">
              <a:lnSpc>
                <a:spcPct val="115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2pPr>
            <a:lvl3pPr marR="0" lvl="2" algn="ctr" rtl="0">
              <a:lnSpc>
                <a:spcPct val="115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3pPr>
            <a:lvl4pPr marR="0" lvl="3" algn="ctr" rtl="0">
              <a:lnSpc>
                <a:spcPct val="115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4pPr>
            <a:lvl5pPr marR="0" lvl="4" algn="ctr" rtl="0">
              <a:lnSpc>
                <a:spcPct val="115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5pPr>
            <a:lvl6pPr marR="0" lvl="5" algn="ctr" rtl="0">
              <a:lnSpc>
                <a:spcPct val="115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6pPr>
            <a:lvl7pPr marR="0" lvl="6" algn="ctr" rtl="0">
              <a:lnSpc>
                <a:spcPct val="115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7pPr>
            <a:lvl8pPr marR="0" lvl="7" algn="ctr" rtl="0">
              <a:lnSpc>
                <a:spcPct val="115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8pPr>
            <a:lvl9pPr marR="0" lvl="8" algn="ctr" rtl="0">
              <a:lnSpc>
                <a:spcPct val="115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9pPr>
          </a:lstStyle>
          <a:p>
            <a:r>
              <a:rPr lang="es-CL" sz="2800" dirty="0" smtClean="0"/>
              <a:t>1 solo acto podría ser constitutivo</a:t>
            </a:r>
            <a:endParaRPr lang="es-CL"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9189"/>
        <p:cNvGrpSpPr/>
        <p:nvPr/>
      </p:nvGrpSpPr>
      <p:grpSpPr>
        <a:xfrm>
          <a:off x="0" y="0"/>
          <a:ext cx="0" cy="0"/>
          <a:chOff x="0" y="0"/>
          <a:chExt cx="0" cy="0"/>
        </a:xfrm>
      </p:grpSpPr>
      <p:sp>
        <p:nvSpPr>
          <p:cNvPr id="21" name="Google Shape;19246;p47"/>
          <p:cNvSpPr txBox="1">
            <a:spLocks/>
          </p:cNvSpPr>
          <p:nvPr/>
        </p:nvSpPr>
        <p:spPr>
          <a:xfrm>
            <a:off x="1540300" y="133695"/>
            <a:ext cx="77040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15000"/>
              </a:lnSpc>
              <a:spcBef>
                <a:spcPts val="0"/>
              </a:spcBef>
              <a:spcAft>
                <a:spcPts val="0"/>
              </a:spcAft>
              <a:buClr>
                <a:schemeClr val="dk1"/>
              </a:buClr>
              <a:buSzPts val="3500"/>
              <a:buFont typeface="Yusei Magic"/>
              <a:buNone/>
              <a:defRPr sz="3500" b="0" i="0" u="none" strike="noStrike" cap="none">
                <a:solidFill>
                  <a:schemeClr val="dk1"/>
                </a:solidFill>
                <a:latin typeface="Yusei Magic"/>
                <a:ea typeface="Yusei Magic"/>
                <a:cs typeface="Yusei Magic"/>
                <a:sym typeface="Yusei Magic"/>
              </a:defRPr>
            </a:lvl1pPr>
            <a:lvl2pPr marR="0" lvl="1"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15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s-CL" dirty="0" err="1" smtClean="0"/>
              <a:t>Story</a:t>
            </a:r>
            <a:r>
              <a:rPr lang="es-CL" dirty="0" smtClean="0"/>
              <a:t> Time 01 agosto de 2024</a:t>
            </a:r>
            <a:endParaRPr lang="es-CL" dirty="0"/>
          </a:p>
        </p:txBody>
      </p:sp>
      <p:sp>
        <p:nvSpPr>
          <p:cNvPr id="32" name="Google Shape;19196;p45"/>
          <p:cNvSpPr txBox="1">
            <a:spLocks noGrp="1"/>
          </p:cNvSpPr>
          <p:nvPr>
            <p:ph type="subTitle" idx="1"/>
          </p:nvPr>
        </p:nvSpPr>
        <p:spPr>
          <a:xfrm>
            <a:off x="2147051" y="1262905"/>
            <a:ext cx="4881064" cy="433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solidFill>
                  <a:schemeClr val="bg1">
                    <a:lumMod val="25000"/>
                  </a:schemeClr>
                </a:solidFill>
              </a:rPr>
              <a:t>Ella es María José</a:t>
            </a:r>
          </a:p>
        </p:txBody>
      </p:sp>
      <p:sp>
        <p:nvSpPr>
          <p:cNvPr id="33" name="Google Shape;19193;p45"/>
          <p:cNvSpPr txBox="1">
            <a:spLocks noGrp="1"/>
          </p:cNvSpPr>
          <p:nvPr>
            <p:ph type="subTitle" idx="2"/>
          </p:nvPr>
        </p:nvSpPr>
        <p:spPr>
          <a:xfrm>
            <a:off x="2147051" y="1696405"/>
            <a:ext cx="6606216" cy="2995236"/>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smtClean="0"/>
              <a:t>Una trabajadora del área de Marketing</a:t>
            </a:r>
          </a:p>
          <a:p>
            <a:pPr marL="0" lvl="0" indent="0" algn="l" rtl="0">
              <a:spcBef>
                <a:spcPts val="0"/>
              </a:spcBef>
              <a:spcAft>
                <a:spcPts val="0"/>
              </a:spcAft>
              <a:buNone/>
            </a:pPr>
            <a:r>
              <a:rPr lang="en" sz="1000" dirty="0" smtClean="0"/>
              <a:t>Se define como alguien muy directa, no puede callarse las cosas.</a:t>
            </a:r>
          </a:p>
          <a:p>
            <a:pPr marL="0" lvl="0" indent="0" algn="l" rtl="0">
              <a:spcBef>
                <a:spcPts val="0"/>
              </a:spcBef>
              <a:spcAft>
                <a:spcPts val="0"/>
              </a:spcAft>
              <a:buNone/>
            </a:pPr>
            <a:endParaRPr lang="en" sz="1000" dirty="0" smtClean="0"/>
          </a:p>
          <a:p>
            <a:pPr marL="0" lvl="0" indent="0" algn="l" rtl="0">
              <a:spcBef>
                <a:spcPts val="0"/>
              </a:spcBef>
              <a:spcAft>
                <a:spcPts val="0"/>
              </a:spcAft>
              <a:buNone/>
            </a:pPr>
            <a:r>
              <a:rPr lang="en" sz="1000" dirty="0" smtClean="0"/>
              <a:t>El 23 de julio fuí a dictar la charla de Acoso Laboral a su empresa.</a:t>
            </a:r>
          </a:p>
          <a:p>
            <a:pPr marL="0" lvl="0" indent="0" algn="l" rtl="0">
              <a:spcBef>
                <a:spcPts val="0"/>
              </a:spcBef>
              <a:spcAft>
                <a:spcPts val="0"/>
              </a:spcAft>
              <a:buNone/>
            </a:pPr>
            <a:r>
              <a:rPr lang="en" sz="1000" dirty="0" smtClean="0"/>
              <a:t>Nadie hizo preguntas y todos acostumbran a normalizar los comentarios  “pasivo - agresivos”</a:t>
            </a:r>
          </a:p>
          <a:p>
            <a:pPr marL="0" lvl="0" indent="0" algn="l" rtl="0">
              <a:spcBef>
                <a:spcPts val="0"/>
              </a:spcBef>
              <a:spcAft>
                <a:spcPts val="0"/>
              </a:spcAft>
              <a:buNone/>
            </a:pPr>
            <a:endParaRPr lang="en" sz="1000" dirty="0"/>
          </a:p>
          <a:p>
            <a:pPr marL="0" lvl="0" indent="0" algn="l" rtl="0">
              <a:spcBef>
                <a:spcPts val="0"/>
              </a:spcBef>
              <a:spcAft>
                <a:spcPts val="0"/>
              </a:spcAft>
              <a:buNone/>
            </a:pPr>
            <a:r>
              <a:rPr lang="en" sz="1000" dirty="0" smtClean="0"/>
              <a:t>El día 01 de agosto los visité. Iba con migraña, casi no quería hablar del dolor.</a:t>
            </a:r>
            <a:endParaRPr lang="en" sz="1000" dirty="0"/>
          </a:p>
          <a:p>
            <a:pPr marL="0" lvl="0" indent="0" algn="l" rtl="0">
              <a:spcBef>
                <a:spcPts val="0"/>
              </a:spcBef>
              <a:spcAft>
                <a:spcPts val="0"/>
              </a:spcAft>
              <a:buNone/>
            </a:pPr>
            <a:r>
              <a:rPr lang="en" sz="1000" dirty="0" smtClean="0"/>
              <a:t>Belén me sugiere tomar Cefalmin, dandome las características de sus beneficios</a:t>
            </a:r>
          </a:p>
          <a:p>
            <a:pPr marL="0" lvl="0" indent="0" algn="l" rtl="0">
              <a:spcBef>
                <a:spcPts val="0"/>
              </a:spcBef>
              <a:spcAft>
                <a:spcPts val="0"/>
              </a:spcAft>
              <a:buNone/>
            </a:pPr>
            <a:endParaRPr lang="en" sz="1000" dirty="0" smtClean="0"/>
          </a:p>
          <a:p>
            <a:pPr marL="0" lvl="0" indent="0" algn="l" rtl="0">
              <a:spcBef>
                <a:spcPts val="0"/>
              </a:spcBef>
              <a:spcAft>
                <a:spcPts val="0"/>
              </a:spcAft>
              <a:buNone/>
            </a:pPr>
            <a:r>
              <a:rPr lang="en" sz="1000" dirty="0" smtClean="0"/>
              <a:t>(SPOILER, NO TOMÉ NADA) Pero ella sabía de medicamentos por haber trabajado antes en Farmacia.</a:t>
            </a:r>
          </a:p>
          <a:p>
            <a:pPr marL="0" lvl="0" indent="0" algn="l" rtl="0">
              <a:spcBef>
                <a:spcPts val="0"/>
              </a:spcBef>
              <a:spcAft>
                <a:spcPts val="0"/>
              </a:spcAft>
              <a:buNone/>
            </a:pPr>
            <a:endParaRPr lang="en" sz="1000" dirty="0"/>
          </a:p>
          <a:p>
            <a:pPr marL="0" lvl="0" indent="0" algn="l" rtl="0">
              <a:spcBef>
                <a:spcPts val="0"/>
              </a:spcBef>
              <a:spcAft>
                <a:spcPts val="0"/>
              </a:spcAft>
              <a:buNone/>
            </a:pPr>
            <a:r>
              <a:rPr lang="en" sz="1000" dirty="0" smtClean="0"/>
              <a:t>Maria Jose dice:  “Ya ella, la doctora chapatin”</a:t>
            </a:r>
          </a:p>
          <a:p>
            <a:pPr marL="0" lvl="0" indent="0" algn="l" rtl="0">
              <a:spcBef>
                <a:spcPts val="0"/>
              </a:spcBef>
              <a:spcAft>
                <a:spcPts val="0"/>
              </a:spcAft>
              <a:buNone/>
            </a:pPr>
            <a:endParaRPr lang="en" sz="1000" dirty="0"/>
          </a:p>
          <a:p>
            <a:pPr marL="0" lvl="0" indent="0" algn="l" rtl="0">
              <a:spcBef>
                <a:spcPts val="0"/>
              </a:spcBef>
              <a:spcAft>
                <a:spcPts val="0"/>
              </a:spcAft>
              <a:buNone/>
            </a:pPr>
            <a:endParaRPr lang="en" sz="1000" dirty="0" smtClean="0"/>
          </a:p>
        </p:txBody>
      </p:sp>
      <p:pic>
        <p:nvPicPr>
          <p:cNvPr id="1026" name="Picture 2" descr="Imagen de Señora de hermoso negocio. Mujer de negocios de dibujos animados.  Diseño plano. Ilustración de vector. Fotografía de Stock"/>
          <p:cNvPicPr>
            <a:picLocks noChangeAspect="1" noChangeArrowheads="1"/>
          </p:cNvPicPr>
          <p:nvPr/>
        </p:nvPicPr>
        <p:blipFill rotWithShape="1">
          <a:blip r:embed="rId3">
            <a:extLst>
              <a:ext uri="{28A0092B-C50C-407E-A947-70E740481C1C}">
                <a14:useLocalDpi xmlns:a14="http://schemas.microsoft.com/office/drawing/2010/main" val="0"/>
              </a:ext>
            </a:extLst>
          </a:blip>
          <a:srcRect l="27385" t="9793" r="30503" b="7378"/>
          <a:stretch/>
        </p:blipFill>
        <p:spPr bwMode="auto">
          <a:xfrm>
            <a:off x="685721" y="367886"/>
            <a:ext cx="1709158" cy="470804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 Pulgar Hacia Abajo: Tono De Piel Claro Emoji"/>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7459263" y="3623417"/>
            <a:ext cx="1541832" cy="1541832"/>
          </a:xfrm>
          <a:prstGeom prst="rect">
            <a:avLst/>
          </a:prstGeom>
          <a:noFill/>
          <a:extLst>
            <a:ext uri="{909E8E84-426E-40DD-AFC4-6F175D3DCCD1}">
              <a14:hiddenFill xmlns:a14="http://schemas.microsoft.com/office/drawing/2010/main">
                <a:solidFill>
                  <a:srgbClr val="FFFFFF"/>
                </a:solidFill>
              </a14:hiddenFill>
            </a:ext>
          </a:extLst>
        </p:spPr>
      </p:pic>
      <p:sp>
        <p:nvSpPr>
          <p:cNvPr id="34" name="Google Shape;19196;p45"/>
          <p:cNvSpPr txBox="1">
            <a:spLocks noGrp="1"/>
          </p:cNvSpPr>
          <p:nvPr>
            <p:ph type="subTitle" idx="1"/>
          </p:nvPr>
        </p:nvSpPr>
        <p:spPr>
          <a:xfrm>
            <a:off x="3133541" y="4278195"/>
            <a:ext cx="4881064" cy="433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solidFill>
                  <a:schemeClr val="bg1">
                    <a:lumMod val="25000"/>
                  </a:schemeClr>
                </a:solidFill>
              </a:rPr>
              <a:t>¿Qué hubieran hecho ustedes?</a:t>
            </a:r>
          </a:p>
        </p:txBody>
      </p:sp>
    </p:spTree>
    <p:extLst>
      <p:ext uri="{BB962C8B-B14F-4D97-AF65-F5344CB8AC3E}">
        <p14:creationId xmlns:p14="http://schemas.microsoft.com/office/powerpoint/2010/main" val="1422030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anim calcmode="lin" valueType="num">
                                      <p:cBhvr additive="base">
                                        <p:cTn id="7" dur="500" fill="hold"/>
                                        <p:tgtEl>
                                          <p:spTgt spid="1028"/>
                                        </p:tgtEl>
                                        <p:attrNameLst>
                                          <p:attrName>ppt_x</p:attrName>
                                        </p:attrNameLst>
                                      </p:cBhvr>
                                      <p:tavLst>
                                        <p:tav tm="0">
                                          <p:val>
                                            <p:strVal val="#ppt_x"/>
                                          </p:val>
                                        </p:tav>
                                        <p:tav tm="100000">
                                          <p:val>
                                            <p:strVal val="#ppt_x"/>
                                          </p:val>
                                        </p:tav>
                                      </p:tavLst>
                                    </p:anim>
                                    <p:anim calcmode="lin" valueType="num">
                                      <p:cBhvr additive="base">
                                        <p:cTn id="8"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sp>
        <p:nvSpPr>
          <p:cNvPr id="1304" name="Google Shape;1304;p51"/>
          <p:cNvSpPr txBox="1">
            <a:spLocks noGrp="1"/>
          </p:cNvSpPr>
          <p:nvPr>
            <p:ph type="title"/>
          </p:nvPr>
        </p:nvSpPr>
        <p:spPr>
          <a:xfrm>
            <a:off x="696460" y="604797"/>
            <a:ext cx="5970347" cy="127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4000" dirty="0" smtClean="0">
                <a:solidFill>
                  <a:schemeClr val="bg1">
                    <a:lumMod val="25000"/>
                  </a:schemeClr>
                </a:solidFill>
              </a:rPr>
              <a:t>La importancia del CDA</a:t>
            </a:r>
            <a:endParaRPr sz="4000" dirty="0">
              <a:solidFill>
                <a:schemeClr val="bg1">
                  <a:lumMod val="25000"/>
                </a:schemeClr>
              </a:solidFill>
            </a:endParaRPr>
          </a:p>
        </p:txBody>
      </p:sp>
      <p:sp>
        <p:nvSpPr>
          <p:cNvPr id="10" name="Google Shape;1305;p51">
            <a:extLst>
              <a:ext uri="{FF2B5EF4-FFF2-40B4-BE49-F238E27FC236}">
                <a16:creationId xmlns="" xmlns:a16="http://schemas.microsoft.com/office/drawing/2014/main" id="{E8B324CA-2C9C-ED96-8854-CDA4BDAA03BC}"/>
              </a:ext>
            </a:extLst>
          </p:cNvPr>
          <p:cNvSpPr txBox="1">
            <a:spLocks/>
          </p:cNvSpPr>
          <p:nvPr/>
        </p:nvSpPr>
        <p:spPr>
          <a:xfrm>
            <a:off x="826572" y="1775492"/>
            <a:ext cx="4482291" cy="253081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Karla"/>
              <a:buNone/>
              <a:defRPr sz="1400" b="0" i="0" u="none" strike="noStrike" cap="none">
                <a:solidFill>
                  <a:schemeClr val="lt2"/>
                </a:solidFill>
                <a:latin typeface="Karla"/>
                <a:ea typeface="Karla"/>
                <a:cs typeface="Karla"/>
                <a:sym typeface="Karla"/>
              </a:defRPr>
            </a:lvl1pPr>
            <a:lvl2pPr marL="914400" marR="0" lvl="1" indent="-317500" algn="ctr" rtl="0">
              <a:lnSpc>
                <a:spcPct val="100000"/>
              </a:lnSpc>
              <a:spcBef>
                <a:spcPts val="0"/>
              </a:spcBef>
              <a:spcAft>
                <a:spcPts val="0"/>
              </a:spcAft>
              <a:buClr>
                <a:schemeClr val="lt2"/>
              </a:buClr>
              <a:buSzPts val="1400"/>
              <a:buFont typeface="Karla"/>
              <a:buNone/>
              <a:defRPr sz="1400" b="0" i="0" u="none" strike="noStrike" cap="none">
                <a:solidFill>
                  <a:schemeClr val="lt2"/>
                </a:solidFill>
                <a:latin typeface="Karla"/>
                <a:ea typeface="Karla"/>
                <a:cs typeface="Karla"/>
                <a:sym typeface="Karla"/>
              </a:defRPr>
            </a:lvl2pPr>
            <a:lvl3pPr marL="1371600" marR="0" lvl="2" indent="-317500" algn="ctr" rtl="0">
              <a:lnSpc>
                <a:spcPct val="100000"/>
              </a:lnSpc>
              <a:spcBef>
                <a:spcPts val="0"/>
              </a:spcBef>
              <a:spcAft>
                <a:spcPts val="0"/>
              </a:spcAft>
              <a:buClr>
                <a:schemeClr val="lt2"/>
              </a:buClr>
              <a:buSzPts val="1400"/>
              <a:buFont typeface="Karla"/>
              <a:buNone/>
              <a:defRPr sz="1400" b="0" i="0" u="none" strike="noStrike" cap="none">
                <a:solidFill>
                  <a:schemeClr val="lt2"/>
                </a:solidFill>
                <a:latin typeface="Karla"/>
                <a:ea typeface="Karla"/>
                <a:cs typeface="Karla"/>
                <a:sym typeface="Karla"/>
              </a:defRPr>
            </a:lvl3pPr>
            <a:lvl4pPr marL="1828800" marR="0" lvl="3" indent="-317500" algn="ctr" rtl="0">
              <a:lnSpc>
                <a:spcPct val="100000"/>
              </a:lnSpc>
              <a:spcBef>
                <a:spcPts val="0"/>
              </a:spcBef>
              <a:spcAft>
                <a:spcPts val="0"/>
              </a:spcAft>
              <a:buClr>
                <a:schemeClr val="lt2"/>
              </a:buClr>
              <a:buSzPts val="1400"/>
              <a:buFont typeface="Karla"/>
              <a:buNone/>
              <a:defRPr sz="1400" b="0" i="0" u="none" strike="noStrike" cap="none">
                <a:solidFill>
                  <a:schemeClr val="lt2"/>
                </a:solidFill>
                <a:latin typeface="Karla"/>
                <a:ea typeface="Karla"/>
                <a:cs typeface="Karla"/>
                <a:sym typeface="Karla"/>
              </a:defRPr>
            </a:lvl4pPr>
            <a:lvl5pPr marL="2286000" marR="0" lvl="4" indent="-317500" algn="ctr" rtl="0">
              <a:lnSpc>
                <a:spcPct val="100000"/>
              </a:lnSpc>
              <a:spcBef>
                <a:spcPts val="0"/>
              </a:spcBef>
              <a:spcAft>
                <a:spcPts val="0"/>
              </a:spcAft>
              <a:buClr>
                <a:schemeClr val="lt2"/>
              </a:buClr>
              <a:buSzPts val="1400"/>
              <a:buFont typeface="Karla"/>
              <a:buNone/>
              <a:defRPr sz="1400" b="0" i="0" u="none" strike="noStrike" cap="none">
                <a:solidFill>
                  <a:schemeClr val="lt2"/>
                </a:solidFill>
                <a:latin typeface="Karla"/>
                <a:ea typeface="Karla"/>
                <a:cs typeface="Karla"/>
                <a:sym typeface="Karla"/>
              </a:defRPr>
            </a:lvl5pPr>
            <a:lvl6pPr marL="2743200" marR="0" lvl="5" indent="-317500" algn="ctr" rtl="0">
              <a:lnSpc>
                <a:spcPct val="100000"/>
              </a:lnSpc>
              <a:spcBef>
                <a:spcPts val="0"/>
              </a:spcBef>
              <a:spcAft>
                <a:spcPts val="0"/>
              </a:spcAft>
              <a:buClr>
                <a:schemeClr val="lt2"/>
              </a:buClr>
              <a:buSzPts val="1400"/>
              <a:buFont typeface="Karla"/>
              <a:buNone/>
              <a:defRPr sz="1400" b="0" i="0" u="none" strike="noStrike" cap="none">
                <a:solidFill>
                  <a:schemeClr val="lt2"/>
                </a:solidFill>
                <a:latin typeface="Karla"/>
                <a:ea typeface="Karla"/>
                <a:cs typeface="Karla"/>
                <a:sym typeface="Karla"/>
              </a:defRPr>
            </a:lvl6pPr>
            <a:lvl7pPr marL="3200400" marR="0" lvl="6" indent="-317500" algn="ctr" rtl="0">
              <a:lnSpc>
                <a:spcPct val="100000"/>
              </a:lnSpc>
              <a:spcBef>
                <a:spcPts val="0"/>
              </a:spcBef>
              <a:spcAft>
                <a:spcPts val="0"/>
              </a:spcAft>
              <a:buClr>
                <a:schemeClr val="lt2"/>
              </a:buClr>
              <a:buSzPts val="1400"/>
              <a:buFont typeface="Karla"/>
              <a:buNone/>
              <a:defRPr sz="1400" b="0" i="0" u="none" strike="noStrike" cap="none">
                <a:solidFill>
                  <a:schemeClr val="lt2"/>
                </a:solidFill>
                <a:latin typeface="Karla"/>
                <a:ea typeface="Karla"/>
                <a:cs typeface="Karla"/>
                <a:sym typeface="Karla"/>
              </a:defRPr>
            </a:lvl7pPr>
            <a:lvl8pPr marL="3657600" marR="0" lvl="7" indent="-317500" algn="ctr" rtl="0">
              <a:lnSpc>
                <a:spcPct val="100000"/>
              </a:lnSpc>
              <a:spcBef>
                <a:spcPts val="0"/>
              </a:spcBef>
              <a:spcAft>
                <a:spcPts val="0"/>
              </a:spcAft>
              <a:buClr>
                <a:schemeClr val="lt2"/>
              </a:buClr>
              <a:buSzPts val="1400"/>
              <a:buFont typeface="Karla"/>
              <a:buNone/>
              <a:defRPr sz="1400" b="0" i="0" u="none" strike="noStrike" cap="none">
                <a:solidFill>
                  <a:schemeClr val="lt2"/>
                </a:solidFill>
                <a:latin typeface="Karla"/>
                <a:ea typeface="Karla"/>
                <a:cs typeface="Karla"/>
                <a:sym typeface="Karla"/>
              </a:defRPr>
            </a:lvl8pPr>
            <a:lvl9pPr marL="4114800" marR="0" lvl="8" indent="-317500" algn="ctr" rtl="0">
              <a:lnSpc>
                <a:spcPct val="100000"/>
              </a:lnSpc>
              <a:spcBef>
                <a:spcPts val="0"/>
              </a:spcBef>
              <a:spcAft>
                <a:spcPts val="0"/>
              </a:spcAft>
              <a:buClr>
                <a:schemeClr val="lt2"/>
              </a:buClr>
              <a:buSzPts val="1400"/>
              <a:buFont typeface="Karla"/>
              <a:buNone/>
              <a:defRPr sz="1400" b="0" i="0" u="none" strike="noStrike" cap="none">
                <a:solidFill>
                  <a:schemeClr val="lt2"/>
                </a:solidFill>
                <a:latin typeface="Karla"/>
                <a:ea typeface="Karla"/>
                <a:cs typeface="Karla"/>
                <a:sym typeface="Karla"/>
              </a:defRPr>
            </a:lvl9pPr>
          </a:lstStyle>
          <a:p>
            <a:pPr marL="0" indent="0" algn="ctr">
              <a:spcAft>
                <a:spcPts val="1200"/>
              </a:spcAft>
            </a:pPr>
            <a:endParaRPr lang="es-ES" sz="1200" dirty="0">
              <a:solidFill>
                <a:schemeClr val="tx1">
                  <a:lumMod val="50000"/>
                  <a:lumOff val="50000"/>
                </a:schemeClr>
              </a:solidFill>
              <a:latin typeface="Yusei Magic" panose="020B0604020202020204" charset="-128"/>
              <a:ea typeface="Yusei Magic" panose="020B0604020202020204" charset="-128"/>
              <a:cs typeface="Yusei Magic" panose="020B0604020202020204" charset="-128"/>
            </a:endParaRPr>
          </a:p>
          <a:p>
            <a:pPr marL="0" indent="0" algn="ctr">
              <a:spcAft>
                <a:spcPts val="1200"/>
              </a:spcAft>
            </a:pPr>
            <a:r>
              <a:rPr lang="es-ES" dirty="0">
                <a:solidFill>
                  <a:schemeClr val="tx1">
                    <a:lumMod val="50000"/>
                    <a:lumOff val="50000"/>
                  </a:schemeClr>
                </a:solidFill>
                <a:latin typeface="Yusei Magic" panose="020B0604020202020204" charset="-128"/>
                <a:ea typeface="Yusei Magic" panose="020B0604020202020204" charset="-128"/>
                <a:cs typeface="Yusei Magic" panose="020B0604020202020204" charset="-128"/>
              </a:rPr>
              <a:t>Año 2013 inicia la investigación  </a:t>
            </a:r>
            <a:r>
              <a:rPr lang="es-ES" dirty="0" smtClean="0">
                <a:solidFill>
                  <a:schemeClr val="tx1">
                    <a:lumMod val="50000"/>
                    <a:lumOff val="50000"/>
                  </a:schemeClr>
                </a:solidFill>
                <a:latin typeface="Yusei Magic" panose="020B0604020202020204" charset="-128"/>
                <a:ea typeface="Yusei Magic" panose="020B0604020202020204" charset="-128"/>
                <a:cs typeface="Yusei Magic" panose="020B0604020202020204" charset="-128"/>
              </a:rPr>
              <a:t>sobre el </a:t>
            </a:r>
            <a:r>
              <a:rPr lang="es-ES" dirty="0">
                <a:solidFill>
                  <a:schemeClr val="tx1">
                    <a:lumMod val="50000"/>
                    <a:lumOff val="50000"/>
                  </a:schemeClr>
                </a:solidFill>
                <a:latin typeface="Yusei Magic" panose="020B0604020202020204" charset="-128"/>
                <a:ea typeface="Yusei Magic" panose="020B0604020202020204" charset="-128"/>
                <a:cs typeface="Yusei Magic" panose="020B0604020202020204" charset="-128"/>
              </a:rPr>
              <a:t>exceso de licencias médicas  </a:t>
            </a:r>
            <a:r>
              <a:rPr lang="es-ES" dirty="0" smtClean="0">
                <a:solidFill>
                  <a:schemeClr val="tx1">
                    <a:lumMod val="50000"/>
                    <a:lumOff val="50000"/>
                  </a:schemeClr>
                </a:solidFill>
                <a:latin typeface="Yusei Magic" panose="020B0604020202020204" charset="-128"/>
                <a:ea typeface="Yusei Magic" panose="020B0604020202020204" charset="-128"/>
                <a:cs typeface="Yusei Magic" panose="020B0604020202020204" charset="-128"/>
              </a:rPr>
              <a:t>por </a:t>
            </a:r>
            <a:r>
              <a:rPr lang="es-ES" dirty="0">
                <a:solidFill>
                  <a:schemeClr val="tx1">
                    <a:lumMod val="50000"/>
                    <a:lumOff val="50000"/>
                  </a:schemeClr>
                </a:solidFill>
                <a:latin typeface="Yusei Magic" panose="020B0604020202020204" charset="-128"/>
                <a:ea typeface="Yusei Magic" panose="020B0604020202020204" charset="-128"/>
                <a:cs typeface="Yusei Magic" panose="020B0604020202020204" charset="-128"/>
              </a:rPr>
              <a:t>patologías </a:t>
            </a:r>
            <a:r>
              <a:rPr lang="es-ES" dirty="0" smtClean="0">
                <a:solidFill>
                  <a:schemeClr val="tx1">
                    <a:lumMod val="50000"/>
                    <a:lumOff val="50000"/>
                  </a:schemeClr>
                </a:solidFill>
                <a:latin typeface="Yusei Magic" panose="020B0604020202020204" charset="-128"/>
                <a:ea typeface="Yusei Magic" panose="020B0604020202020204" charset="-128"/>
                <a:cs typeface="Yusei Magic" panose="020B0604020202020204" charset="-128"/>
              </a:rPr>
              <a:t>laborales, obligando a </a:t>
            </a:r>
            <a:r>
              <a:rPr lang="es-ES" dirty="0">
                <a:solidFill>
                  <a:schemeClr val="tx1">
                    <a:lumMod val="50000"/>
                    <a:lumOff val="50000"/>
                  </a:schemeClr>
                </a:solidFill>
                <a:latin typeface="Yusei Magic" panose="020B0604020202020204" charset="-128"/>
                <a:ea typeface="Yusei Magic" panose="020B0604020202020204" charset="-128"/>
                <a:cs typeface="Yusei Magic" panose="020B0604020202020204" charset="-128"/>
              </a:rPr>
              <a:t>implementar el </a:t>
            </a:r>
            <a:r>
              <a:rPr lang="es-ES" b="1" dirty="0">
                <a:solidFill>
                  <a:schemeClr val="tx1">
                    <a:lumMod val="50000"/>
                    <a:lumOff val="50000"/>
                  </a:schemeClr>
                </a:solidFill>
                <a:latin typeface="Yusei Magic" panose="020B0604020202020204" charset="-128"/>
                <a:ea typeface="Yusei Magic" panose="020B0604020202020204" charset="-128"/>
                <a:cs typeface="Yusei Magic" panose="020B0604020202020204" charset="-128"/>
              </a:rPr>
              <a:t>Protocolo de Vigilancia por Riesgos </a:t>
            </a:r>
            <a:r>
              <a:rPr lang="es-ES" b="1" dirty="0" smtClean="0">
                <a:solidFill>
                  <a:schemeClr val="tx1">
                    <a:lumMod val="50000"/>
                    <a:lumOff val="50000"/>
                  </a:schemeClr>
                </a:solidFill>
                <a:latin typeface="Yusei Magic" panose="020B0604020202020204" charset="-128"/>
                <a:ea typeface="Yusei Magic" panose="020B0604020202020204" charset="-128"/>
                <a:cs typeface="Yusei Magic" panose="020B0604020202020204" charset="-128"/>
              </a:rPr>
              <a:t>Psicosociales</a:t>
            </a:r>
            <a:r>
              <a:rPr lang="es-ES" dirty="0" smtClean="0">
                <a:solidFill>
                  <a:schemeClr val="tx1">
                    <a:lumMod val="50000"/>
                    <a:lumOff val="50000"/>
                  </a:schemeClr>
                </a:solidFill>
                <a:latin typeface="Yusei Magic" panose="020B0604020202020204" charset="-128"/>
                <a:ea typeface="Yusei Magic" panose="020B0604020202020204" charset="-128"/>
                <a:cs typeface="Yusei Magic" panose="020B0604020202020204" charset="-128"/>
              </a:rPr>
              <a:t> a todas las empresas sin importar rubro o cantidad de trabajadores.</a:t>
            </a:r>
            <a:endParaRPr lang="es-ES" dirty="0">
              <a:solidFill>
                <a:schemeClr val="tx1">
                  <a:lumMod val="50000"/>
                  <a:lumOff val="50000"/>
                </a:schemeClr>
              </a:solidFill>
              <a:latin typeface="Yusei Magic" panose="020B0604020202020204" charset="-128"/>
              <a:ea typeface="Yusei Magic" panose="020B0604020202020204" charset="-128"/>
              <a:cs typeface="Yusei Magic" panose="020B0604020202020204" charset="-128"/>
            </a:endParaRPr>
          </a:p>
        </p:txBody>
      </p:sp>
      <p:cxnSp>
        <p:nvCxnSpPr>
          <p:cNvPr id="7" name="Conector recto de flecha 6">
            <a:extLst>
              <a:ext uri="{FF2B5EF4-FFF2-40B4-BE49-F238E27FC236}">
                <a16:creationId xmlns="" xmlns:a16="http://schemas.microsoft.com/office/drawing/2014/main" id="{A06D4009-96C1-82A4-2646-FE00AB64F36B}"/>
              </a:ext>
            </a:extLst>
          </p:cNvPr>
          <p:cNvCxnSpPr>
            <a:cxnSpLocks/>
          </p:cNvCxnSpPr>
          <p:nvPr/>
        </p:nvCxnSpPr>
        <p:spPr>
          <a:xfrm>
            <a:off x="841797" y="2120247"/>
            <a:ext cx="5200080"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pic>
        <p:nvPicPr>
          <p:cNvPr id="2050" name="Picture 2" descr="https://www.asecorp.com/wp-content/uploads/2023/07/riesgo_psicosocial_asecorp-1.jpg"/>
          <p:cNvPicPr>
            <a:picLocks noChangeAspect="1" noChangeArrowheads="1"/>
          </p:cNvPicPr>
          <p:nvPr/>
        </p:nvPicPr>
        <p:blipFill rotWithShape="1">
          <a:blip r:embed="rId3">
            <a:extLst>
              <a:ext uri="{28A0092B-C50C-407E-A947-70E740481C1C}">
                <a14:useLocalDpi xmlns:a14="http://schemas.microsoft.com/office/drawing/2010/main" val="0"/>
              </a:ext>
            </a:extLst>
          </a:blip>
          <a:srcRect l="4247" t="9903" r="71589" b="40145"/>
          <a:stretch/>
        </p:blipFill>
        <p:spPr bwMode="auto">
          <a:xfrm>
            <a:off x="5820371" y="1957747"/>
            <a:ext cx="3107498" cy="2531126"/>
          </a:xfrm>
          <a:prstGeom prst="rect">
            <a:avLst/>
          </a:prstGeom>
          <a:noFill/>
          <a:extLst>
            <a:ext uri="{909E8E84-426E-40DD-AFC4-6F175D3DCCD1}">
              <a14:hiddenFill xmlns:a14="http://schemas.microsoft.com/office/drawing/2010/main">
                <a:solidFill>
                  <a:srgbClr val="FFFFFF"/>
                </a:solidFill>
              </a14:hiddenFill>
            </a:ext>
          </a:extLst>
        </p:spPr>
      </p:pic>
      <p:sp>
        <p:nvSpPr>
          <p:cNvPr id="127" name="Google Shape;19196;p45"/>
          <p:cNvSpPr txBox="1">
            <a:spLocks noGrp="1"/>
          </p:cNvSpPr>
          <p:nvPr>
            <p:ph type="subTitle" idx="1"/>
          </p:nvPr>
        </p:nvSpPr>
        <p:spPr>
          <a:xfrm>
            <a:off x="1482033" y="1402372"/>
            <a:ext cx="3488978" cy="433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solidFill>
                  <a:schemeClr val="bg1">
                    <a:lumMod val="25000"/>
                  </a:schemeClr>
                </a:solidFill>
              </a:rPr>
              <a:t>Evaluación de Riesgos Psicolaborales</a:t>
            </a:r>
            <a:endParaRPr lang="en" dirty="0" smtClean="0">
              <a:solidFill>
                <a:schemeClr val="bg1">
                  <a:lumMod val="25000"/>
                </a:schemeClr>
              </a:solidFill>
            </a:endParaRPr>
          </a:p>
        </p:txBody>
      </p:sp>
    </p:spTree>
    <p:extLst>
      <p:ext uri="{BB962C8B-B14F-4D97-AF65-F5344CB8AC3E}">
        <p14:creationId xmlns:p14="http://schemas.microsoft.com/office/powerpoint/2010/main" val="348909102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9423"/>
        <p:cNvGrpSpPr/>
        <p:nvPr/>
      </p:nvGrpSpPr>
      <p:grpSpPr>
        <a:xfrm>
          <a:off x="0" y="0"/>
          <a:ext cx="0" cy="0"/>
          <a:chOff x="0" y="0"/>
          <a:chExt cx="0" cy="0"/>
        </a:xfrm>
      </p:grpSpPr>
      <p:sp>
        <p:nvSpPr>
          <p:cNvPr id="19424" name="Google Shape;19424;p56"/>
          <p:cNvSpPr txBox="1">
            <a:spLocks noGrp="1"/>
          </p:cNvSpPr>
          <p:nvPr>
            <p:ph type="title"/>
          </p:nvPr>
        </p:nvSpPr>
        <p:spPr>
          <a:xfrm>
            <a:off x="3896795" y="804326"/>
            <a:ext cx="5314303"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TRIVIA</a:t>
            </a:r>
            <a:endParaRPr dirty="0"/>
          </a:p>
        </p:txBody>
      </p:sp>
      <p:sp>
        <p:nvSpPr>
          <p:cNvPr id="19425" name="Google Shape;19425;p56"/>
          <p:cNvSpPr txBox="1">
            <a:spLocks noGrp="1"/>
          </p:cNvSpPr>
          <p:nvPr>
            <p:ph type="subTitle" idx="1"/>
          </p:nvPr>
        </p:nvSpPr>
        <p:spPr>
          <a:xfrm>
            <a:off x="3733869" y="1676904"/>
            <a:ext cx="5313289" cy="3325377"/>
          </a:xfrm>
          <a:prstGeom prst="rect">
            <a:avLst/>
          </a:prstGeom>
        </p:spPr>
        <p:txBody>
          <a:bodyPr spcFirstLastPara="1" wrap="square" lIns="91425" tIns="91425" rIns="91425" bIns="91425" anchor="t" anchorCtr="0">
            <a:noAutofit/>
          </a:bodyPr>
          <a:lstStyle/>
          <a:p>
            <a:pPr marL="0" lvl="0" indent="0"/>
            <a:r>
              <a:rPr lang="es-CL" sz="1600" b="1" dirty="0" smtClean="0"/>
              <a:t>¿Cuál es la principal diferencia con la Ley de Acoso?</a:t>
            </a:r>
            <a:endParaRPr lang="en" sz="1600" b="1" dirty="0"/>
          </a:p>
          <a:p>
            <a:pPr marL="0" lvl="0" indent="0"/>
            <a:endParaRPr lang="en" sz="1200" dirty="0" smtClean="0"/>
          </a:p>
          <a:p>
            <a:pPr marL="0" lvl="0" indent="0"/>
            <a:r>
              <a:rPr lang="es-CL" sz="1200" dirty="0"/>
              <a:t> </a:t>
            </a:r>
            <a:r>
              <a:rPr lang="es-CL" sz="1200" dirty="0" smtClean="0"/>
              <a:t>                         ANTES 01 AGOSTO    /  DESDE EL 01 AGOSTO</a:t>
            </a:r>
          </a:p>
          <a:p>
            <a:pPr marL="0" lvl="0" indent="0"/>
            <a:endParaRPr lang="en" sz="1200" dirty="0" smtClean="0"/>
          </a:p>
          <a:p>
            <a:pPr marL="228600" lvl="0" indent="-228600">
              <a:buAutoNum type="alphaUcParenR"/>
            </a:pPr>
            <a:endParaRPr lang="en" sz="1200" dirty="0"/>
          </a:p>
          <a:p>
            <a:pPr marL="228600" lvl="0" indent="-228600">
              <a:buAutoNum type="alphaUcParenR"/>
            </a:pPr>
            <a:r>
              <a:rPr lang="en" sz="1000" dirty="0" smtClean="0"/>
              <a:t>Solo se activa el Protocolo por escrito / Se activa con denuncia, empresa escritura</a:t>
            </a:r>
          </a:p>
          <a:p>
            <a:pPr marL="228600" lvl="0" indent="-228600">
              <a:buAutoNum type="alphaUcParenR"/>
            </a:pPr>
            <a:endParaRPr lang="en" sz="1200" dirty="0"/>
          </a:p>
          <a:p>
            <a:pPr marL="228600" lvl="0" indent="-228600">
              <a:buAutoNum type="alphaUcParenR"/>
            </a:pPr>
            <a:r>
              <a:rPr lang="en" sz="1000" dirty="0" smtClean="0"/>
              <a:t>Siempre ha existido una comisión / Se eliminará y será anónimo por pagina web</a:t>
            </a:r>
          </a:p>
          <a:p>
            <a:pPr marL="228600" lvl="0" indent="-228600">
              <a:buAutoNum type="alphaUcParenR"/>
            </a:pPr>
            <a:endParaRPr lang="en" sz="1000" dirty="0"/>
          </a:p>
          <a:p>
            <a:pPr marL="228600" lvl="0" indent="-228600">
              <a:buAutoNum type="alphaUcParenR"/>
            </a:pPr>
            <a:r>
              <a:rPr lang="en" sz="1000" dirty="0" smtClean="0"/>
              <a:t>Se despide al compañero que pega / Solo se amonesta</a:t>
            </a:r>
            <a:endParaRPr lang="en" sz="1200" dirty="0"/>
          </a:p>
          <a:p>
            <a:pPr marL="228600" lvl="0" indent="-228600">
              <a:buAutoNum type="alphaUcParenR"/>
            </a:pPr>
            <a:endParaRPr lang="en" sz="1200" dirty="0" smtClean="0"/>
          </a:p>
          <a:p>
            <a:pPr marL="228600" lvl="0" indent="-228600">
              <a:buAutoNum type="alphaUcParenR"/>
            </a:pPr>
            <a:endParaRPr lang="en" sz="1200" dirty="0"/>
          </a:p>
          <a:p>
            <a:pPr marL="228600" lvl="0" indent="-228600">
              <a:buAutoNum type="alphaUcParenR"/>
            </a:pPr>
            <a:endParaRPr lang="en" sz="1200" dirty="0"/>
          </a:p>
          <a:p>
            <a:pPr marL="0" lvl="0" indent="0" algn="l" rtl="0">
              <a:spcBef>
                <a:spcPts val="0"/>
              </a:spcBef>
              <a:spcAft>
                <a:spcPts val="0"/>
              </a:spcAft>
              <a:buNone/>
            </a:pPr>
            <a:endParaRPr lang="en" sz="1200" dirty="0"/>
          </a:p>
        </p:txBody>
      </p:sp>
      <p:grpSp>
        <p:nvGrpSpPr>
          <p:cNvPr id="19426" name="Google Shape;19426;p56"/>
          <p:cNvGrpSpPr/>
          <p:nvPr/>
        </p:nvGrpSpPr>
        <p:grpSpPr>
          <a:xfrm>
            <a:off x="1068079" y="1042639"/>
            <a:ext cx="2426069" cy="2875882"/>
            <a:chOff x="1480818" y="687275"/>
            <a:chExt cx="2377800" cy="2946600"/>
          </a:xfrm>
        </p:grpSpPr>
        <p:sp>
          <p:nvSpPr>
            <p:cNvPr id="19427" name="Google Shape;19427;p56"/>
            <p:cNvSpPr/>
            <p:nvPr/>
          </p:nvSpPr>
          <p:spPr>
            <a:xfrm rot="10800000" flipH="1">
              <a:off x="1480818" y="687275"/>
              <a:ext cx="2377800" cy="2946600"/>
            </a:xfrm>
            <a:prstGeom prst="roundRect">
              <a:avLst>
                <a:gd name="adj" fmla="val 7446"/>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56"/>
            <p:cNvSpPr/>
            <p:nvPr/>
          </p:nvSpPr>
          <p:spPr>
            <a:xfrm>
              <a:off x="2334315" y="788552"/>
              <a:ext cx="670800" cy="672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0" name="Google Shape;19430;p56"/>
          <p:cNvGrpSpPr/>
          <p:nvPr/>
        </p:nvGrpSpPr>
        <p:grpSpPr>
          <a:xfrm>
            <a:off x="3128820" y="67288"/>
            <a:ext cx="938141" cy="1184535"/>
            <a:chOff x="246026" y="2141690"/>
            <a:chExt cx="938141" cy="1184535"/>
          </a:xfrm>
        </p:grpSpPr>
        <p:sp>
          <p:nvSpPr>
            <p:cNvPr id="19431" name="Google Shape;19431;p56"/>
            <p:cNvSpPr/>
            <p:nvPr/>
          </p:nvSpPr>
          <p:spPr>
            <a:xfrm>
              <a:off x="246026" y="2141690"/>
              <a:ext cx="938141" cy="1184535"/>
            </a:xfrm>
            <a:custGeom>
              <a:avLst/>
              <a:gdLst/>
              <a:ahLst/>
              <a:cxnLst/>
              <a:rect l="l" t="t" r="r" b="b"/>
              <a:pathLst>
                <a:path w="22350" h="28220" extrusionOk="0">
                  <a:moveTo>
                    <a:pt x="5695" y="0"/>
                  </a:moveTo>
                  <a:cubicBezTo>
                    <a:pt x="5154" y="0"/>
                    <a:pt x="4604" y="130"/>
                    <a:pt x="4055" y="410"/>
                  </a:cubicBezTo>
                  <a:cubicBezTo>
                    <a:pt x="564" y="2198"/>
                    <a:pt x="3857" y="10944"/>
                    <a:pt x="3940" y="11134"/>
                  </a:cubicBezTo>
                  <a:cubicBezTo>
                    <a:pt x="3385" y="11415"/>
                    <a:pt x="3071" y="11548"/>
                    <a:pt x="2607" y="11953"/>
                  </a:cubicBezTo>
                  <a:cubicBezTo>
                    <a:pt x="1441" y="12971"/>
                    <a:pt x="613" y="14841"/>
                    <a:pt x="1399" y="17877"/>
                  </a:cubicBezTo>
                  <a:cubicBezTo>
                    <a:pt x="1532" y="18365"/>
                    <a:pt x="1697" y="18837"/>
                    <a:pt x="1896" y="19300"/>
                  </a:cubicBezTo>
                  <a:cubicBezTo>
                    <a:pt x="1192" y="20484"/>
                    <a:pt x="1" y="28220"/>
                    <a:pt x="11337" y="28220"/>
                  </a:cubicBezTo>
                  <a:cubicBezTo>
                    <a:pt x="20430" y="28220"/>
                    <a:pt x="20207" y="21311"/>
                    <a:pt x="20083" y="19813"/>
                  </a:cubicBezTo>
                  <a:cubicBezTo>
                    <a:pt x="19967" y="18399"/>
                    <a:pt x="19611" y="16396"/>
                    <a:pt x="17509" y="14634"/>
                  </a:cubicBezTo>
                  <a:cubicBezTo>
                    <a:pt x="17873" y="13947"/>
                    <a:pt x="18750" y="12218"/>
                    <a:pt x="19801" y="9901"/>
                  </a:cubicBezTo>
                  <a:cubicBezTo>
                    <a:pt x="21026" y="7212"/>
                    <a:pt x="22350" y="1991"/>
                    <a:pt x="18287" y="1172"/>
                  </a:cubicBezTo>
                  <a:cubicBezTo>
                    <a:pt x="17950" y="1105"/>
                    <a:pt x="17630" y="1074"/>
                    <a:pt x="17326" y="1074"/>
                  </a:cubicBezTo>
                  <a:cubicBezTo>
                    <a:pt x="14461" y="1074"/>
                    <a:pt x="12984" y="3848"/>
                    <a:pt x="11825" y="5987"/>
                  </a:cubicBezTo>
                  <a:cubicBezTo>
                    <a:pt x="11659" y="6318"/>
                    <a:pt x="11477" y="6616"/>
                    <a:pt x="11477" y="6616"/>
                  </a:cubicBezTo>
                  <a:cubicBezTo>
                    <a:pt x="10676" y="2999"/>
                    <a:pt x="8298" y="0"/>
                    <a:pt x="5695" y="0"/>
                  </a:cubicBezTo>
                  <a:close/>
                </a:path>
              </a:pathLst>
            </a:custGeom>
            <a:solidFill>
              <a:schemeClr val="accent5"/>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56"/>
            <p:cNvSpPr/>
            <p:nvPr/>
          </p:nvSpPr>
          <p:spPr>
            <a:xfrm>
              <a:off x="453383" y="2942782"/>
              <a:ext cx="427935" cy="177386"/>
            </a:xfrm>
            <a:custGeom>
              <a:avLst/>
              <a:gdLst/>
              <a:ahLst/>
              <a:cxnLst/>
              <a:rect l="l" t="t" r="r" b="b"/>
              <a:pathLst>
                <a:path w="10195" h="4226" extrusionOk="0">
                  <a:moveTo>
                    <a:pt x="3832" y="0"/>
                  </a:moveTo>
                  <a:lnTo>
                    <a:pt x="4229" y="1721"/>
                  </a:lnTo>
                  <a:cubicBezTo>
                    <a:pt x="4229" y="1721"/>
                    <a:pt x="4485" y="2971"/>
                    <a:pt x="3269" y="3517"/>
                  </a:cubicBezTo>
                  <a:cubicBezTo>
                    <a:pt x="3068" y="3606"/>
                    <a:pt x="2845" y="3644"/>
                    <a:pt x="2612" y="3644"/>
                  </a:cubicBezTo>
                  <a:cubicBezTo>
                    <a:pt x="1429" y="3644"/>
                    <a:pt x="1" y="2673"/>
                    <a:pt x="1" y="2673"/>
                  </a:cubicBezTo>
                  <a:lnTo>
                    <a:pt x="1" y="2673"/>
                  </a:lnTo>
                  <a:cubicBezTo>
                    <a:pt x="923" y="3509"/>
                    <a:pt x="1884" y="4225"/>
                    <a:pt x="3074" y="4225"/>
                  </a:cubicBezTo>
                  <a:cubicBezTo>
                    <a:pt x="3357" y="4225"/>
                    <a:pt x="3653" y="4185"/>
                    <a:pt x="3964" y="4096"/>
                  </a:cubicBezTo>
                  <a:cubicBezTo>
                    <a:pt x="5594" y="3633"/>
                    <a:pt x="5222" y="1895"/>
                    <a:pt x="5222" y="1895"/>
                  </a:cubicBezTo>
                  <a:lnTo>
                    <a:pt x="5222" y="1895"/>
                  </a:lnTo>
                  <a:cubicBezTo>
                    <a:pt x="6195" y="2463"/>
                    <a:pt x="7446" y="2666"/>
                    <a:pt x="8431" y="2666"/>
                  </a:cubicBezTo>
                  <a:cubicBezTo>
                    <a:pt x="9313" y="2666"/>
                    <a:pt x="9984" y="2503"/>
                    <a:pt x="10054" y="2292"/>
                  </a:cubicBezTo>
                  <a:cubicBezTo>
                    <a:pt x="10195" y="1845"/>
                    <a:pt x="8995" y="1721"/>
                    <a:pt x="8995" y="1721"/>
                  </a:cubicBezTo>
                  <a:lnTo>
                    <a:pt x="8986" y="1721"/>
                  </a:lnTo>
                  <a:cubicBezTo>
                    <a:pt x="8817" y="1738"/>
                    <a:pt x="8648" y="1746"/>
                    <a:pt x="8481" y="1746"/>
                  </a:cubicBezTo>
                  <a:cubicBezTo>
                    <a:pt x="5977" y="1746"/>
                    <a:pt x="3832" y="1"/>
                    <a:pt x="3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56"/>
            <p:cNvSpPr/>
            <p:nvPr/>
          </p:nvSpPr>
          <p:spPr>
            <a:xfrm>
              <a:off x="467990" y="2601022"/>
              <a:ext cx="236907" cy="146241"/>
            </a:xfrm>
            <a:custGeom>
              <a:avLst/>
              <a:gdLst/>
              <a:ahLst/>
              <a:cxnLst/>
              <a:rect l="l" t="t" r="r" b="b"/>
              <a:pathLst>
                <a:path w="5644" h="3484" extrusionOk="0">
                  <a:moveTo>
                    <a:pt x="0" y="1"/>
                  </a:moveTo>
                  <a:lnTo>
                    <a:pt x="373" y="1291"/>
                  </a:lnTo>
                  <a:cubicBezTo>
                    <a:pt x="1531" y="1597"/>
                    <a:pt x="3533" y="3484"/>
                    <a:pt x="3533" y="3484"/>
                  </a:cubicBezTo>
                  <a:lnTo>
                    <a:pt x="5503" y="2723"/>
                  </a:lnTo>
                  <a:lnTo>
                    <a:pt x="5643" y="555"/>
                  </a:lnTo>
                  <a:lnTo>
                    <a:pt x="5643" y="555"/>
                  </a:lnTo>
                  <a:cubicBezTo>
                    <a:pt x="5643" y="555"/>
                    <a:pt x="5232" y="2295"/>
                    <a:pt x="3628" y="2295"/>
                  </a:cubicBezTo>
                  <a:cubicBezTo>
                    <a:pt x="3592" y="2295"/>
                    <a:pt x="3554" y="2294"/>
                    <a:pt x="3517" y="2292"/>
                  </a:cubicBezTo>
                  <a:cubicBezTo>
                    <a:pt x="1821" y="2210"/>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56"/>
            <p:cNvSpPr/>
            <p:nvPr/>
          </p:nvSpPr>
          <p:spPr>
            <a:xfrm>
              <a:off x="710060" y="2603792"/>
              <a:ext cx="282030" cy="164332"/>
            </a:xfrm>
            <a:custGeom>
              <a:avLst/>
              <a:gdLst/>
              <a:ahLst/>
              <a:cxnLst/>
              <a:rect l="l" t="t" r="r" b="b"/>
              <a:pathLst>
                <a:path w="6719" h="3915" extrusionOk="0">
                  <a:moveTo>
                    <a:pt x="6719" y="1"/>
                  </a:moveTo>
                  <a:cubicBezTo>
                    <a:pt x="6718" y="2"/>
                    <a:pt x="5323" y="2483"/>
                    <a:pt x="2889" y="2483"/>
                  </a:cubicBezTo>
                  <a:cubicBezTo>
                    <a:pt x="2653" y="2483"/>
                    <a:pt x="2407" y="2460"/>
                    <a:pt x="2152" y="2408"/>
                  </a:cubicBezTo>
                  <a:cubicBezTo>
                    <a:pt x="0" y="1978"/>
                    <a:pt x="141" y="266"/>
                    <a:pt x="141" y="265"/>
                  </a:cubicBezTo>
                  <a:lnTo>
                    <a:pt x="141" y="265"/>
                  </a:lnTo>
                  <a:lnTo>
                    <a:pt x="133" y="274"/>
                  </a:lnTo>
                  <a:cubicBezTo>
                    <a:pt x="33" y="2053"/>
                    <a:pt x="803" y="2615"/>
                    <a:pt x="803" y="2615"/>
                  </a:cubicBezTo>
                  <a:cubicBezTo>
                    <a:pt x="3351" y="2698"/>
                    <a:pt x="4741" y="3914"/>
                    <a:pt x="4741" y="3914"/>
                  </a:cubicBezTo>
                  <a:lnTo>
                    <a:pt x="67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56"/>
            <p:cNvSpPr/>
            <p:nvPr/>
          </p:nvSpPr>
          <p:spPr>
            <a:xfrm>
              <a:off x="331487" y="2962930"/>
              <a:ext cx="117782" cy="232038"/>
            </a:xfrm>
            <a:custGeom>
              <a:avLst/>
              <a:gdLst/>
              <a:ahLst/>
              <a:cxnLst/>
              <a:rect l="l" t="t" r="r" b="b"/>
              <a:pathLst>
                <a:path w="2806" h="5528" extrusionOk="0">
                  <a:moveTo>
                    <a:pt x="1060" y="0"/>
                  </a:moveTo>
                  <a:lnTo>
                    <a:pt x="1060" y="0"/>
                  </a:lnTo>
                  <a:cubicBezTo>
                    <a:pt x="0" y="3773"/>
                    <a:pt x="2541" y="5527"/>
                    <a:pt x="2541" y="5527"/>
                  </a:cubicBezTo>
                  <a:cubicBezTo>
                    <a:pt x="1705" y="4617"/>
                    <a:pt x="1084" y="2863"/>
                    <a:pt x="1664" y="2400"/>
                  </a:cubicBezTo>
                  <a:cubicBezTo>
                    <a:pt x="1993" y="2140"/>
                    <a:pt x="2311" y="2083"/>
                    <a:pt x="2528" y="2083"/>
                  </a:cubicBezTo>
                  <a:cubicBezTo>
                    <a:pt x="2698" y="2083"/>
                    <a:pt x="2805" y="2118"/>
                    <a:pt x="2805" y="2118"/>
                  </a:cubicBezTo>
                  <a:cubicBezTo>
                    <a:pt x="2069" y="1490"/>
                    <a:pt x="1060"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56"/>
            <p:cNvSpPr/>
            <p:nvPr/>
          </p:nvSpPr>
          <p:spPr>
            <a:xfrm>
              <a:off x="317258" y="2142907"/>
              <a:ext cx="400483" cy="596717"/>
            </a:xfrm>
            <a:custGeom>
              <a:avLst/>
              <a:gdLst/>
              <a:ahLst/>
              <a:cxnLst/>
              <a:rect l="l" t="t" r="r" b="b"/>
              <a:pathLst>
                <a:path w="9541" h="14216" fill="none" extrusionOk="0">
                  <a:moveTo>
                    <a:pt x="7439" y="14216"/>
                  </a:moveTo>
                  <a:cubicBezTo>
                    <a:pt x="9540" y="13256"/>
                    <a:pt x="9383" y="11121"/>
                    <a:pt x="9383" y="11121"/>
                  </a:cubicBezTo>
                  <a:cubicBezTo>
                    <a:pt x="9383" y="6256"/>
                    <a:pt x="6198" y="1"/>
                    <a:pt x="3095" y="1548"/>
                  </a:cubicBezTo>
                  <a:cubicBezTo>
                    <a:pt x="0" y="3104"/>
                    <a:pt x="3964" y="12205"/>
                    <a:pt x="3964" y="12205"/>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56"/>
            <p:cNvSpPr/>
            <p:nvPr/>
          </p:nvSpPr>
          <p:spPr>
            <a:xfrm>
              <a:off x="707625" y="2218294"/>
              <a:ext cx="426172" cy="553314"/>
            </a:xfrm>
            <a:custGeom>
              <a:avLst/>
              <a:gdLst/>
              <a:ahLst/>
              <a:cxnLst/>
              <a:rect l="l" t="t" r="r" b="b"/>
              <a:pathLst>
                <a:path w="10153" h="13182" fill="none" extrusionOk="0">
                  <a:moveTo>
                    <a:pt x="861" y="11915"/>
                  </a:moveTo>
                  <a:cubicBezTo>
                    <a:pt x="861" y="11915"/>
                    <a:pt x="125" y="11634"/>
                    <a:pt x="67" y="9789"/>
                  </a:cubicBezTo>
                  <a:cubicBezTo>
                    <a:pt x="0" y="7944"/>
                    <a:pt x="3045" y="0"/>
                    <a:pt x="6595" y="497"/>
                  </a:cubicBezTo>
                  <a:cubicBezTo>
                    <a:pt x="10153" y="993"/>
                    <a:pt x="8415" y="5950"/>
                    <a:pt x="7340" y="8299"/>
                  </a:cubicBezTo>
                  <a:cubicBezTo>
                    <a:pt x="6272" y="10658"/>
                    <a:pt x="4907" y="13181"/>
                    <a:pt x="4907" y="13181"/>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56"/>
            <p:cNvSpPr/>
            <p:nvPr/>
          </p:nvSpPr>
          <p:spPr>
            <a:xfrm>
              <a:off x="304413" y="2694081"/>
              <a:ext cx="750555" cy="581438"/>
            </a:xfrm>
            <a:custGeom>
              <a:avLst/>
              <a:gdLst/>
              <a:ahLst/>
              <a:cxnLst/>
              <a:rect l="l" t="t" r="r" b="b"/>
              <a:pathLst>
                <a:path w="17881" h="13852" fill="none" extrusionOk="0">
                  <a:moveTo>
                    <a:pt x="12569" y="7787"/>
                  </a:moveTo>
                  <a:cubicBezTo>
                    <a:pt x="12569" y="7787"/>
                    <a:pt x="6959" y="7539"/>
                    <a:pt x="6338" y="4031"/>
                  </a:cubicBezTo>
                  <a:cubicBezTo>
                    <a:pt x="5718" y="522"/>
                    <a:pt x="10177" y="1"/>
                    <a:pt x="13065" y="1085"/>
                  </a:cubicBezTo>
                  <a:cubicBezTo>
                    <a:pt x="15953" y="2169"/>
                    <a:pt x="17318" y="4775"/>
                    <a:pt x="17401" y="6298"/>
                  </a:cubicBezTo>
                  <a:cubicBezTo>
                    <a:pt x="17483" y="7828"/>
                    <a:pt x="17881" y="13852"/>
                    <a:pt x="9929" y="13852"/>
                  </a:cubicBezTo>
                  <a:cubicBezTo>
                    <a:pt x="0" y="13852"/>
                    <a:pt x="1134" y="7324"/>
                    <a:pt x="1754" y="6289"/>
                  </a:cubicBezTo>
                </a:path>
              </a:pathLst>
            </a:custGeom>
            <a:solidFill>
              <a:schemeClr val="dk1"/>
            </a:solidFill>
            <a:ln w="6825" cap="rnd"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56"/>
            <p:cNvSpPr/>
            <p:nvPr/>
          </p:nvSpPr>
          <p:spPr>
            <a:xfrm>
              <a:off x="320700" y="2617014"/>
              <a:ext cx="346672" cy="523428"/>
            </a:xfrm>
            <a:custGeom>
              <a:avLst/>
              <a:gdLst/>
              <a:ahLst/>
              <a:cxnLst/>
              <a:rect l="l" t="t" r="r" b="b"/>
              <a:pathLst>
                <a:path w="8259" h="12470" fill="none" extrusionOk="0">
                  <a:moveTo>
                    <a:pt x="6430" y="7083"/>
                  </a:moveTo>
                  <a:cubicBezTo>
                    <a:pt x="6430" y="7083"/>
                    <a:pt x="8259" y="9582"/>
                    <a:pt x="6893" y="11030"/>
                  </a:cubicBezTo>
                  <a:cubicBezTo>
                    <a:pt x="5536" y="12469"/>
                    <a:pt x="1821" y="9954"/>
                    <a:pt x="911" y="7083"/>
                  </a:cubicBezTo>
                  <a:cubicBezTo>
                    <a:pt x="1" y="4212"/>
                    <a:pt x="332" y="1903"/>
                    <a:pt x="2276" y="952"/>
                  </a:cubicBezTo>
                  <a:cubicBezTo>
                    <a:pt x="4213" y="0"/>
                    <a:pt x="7051" y="3103"/>
                    <a:pt x="7051" y="3103"/>
                  </a:cubicBezTo>
                </a:path>
              </a:pathLst>
            </a:custGeom>
            <a:solidFill>
              <a:schemeClr val="dk1"/>
            </a:solidFill>
            <a:ln w="6825" cap="flat" cmpd="sng">
              <a:solidFill>
                <a:srgbClr val="000000"/>
              </a:solidFill>
              <a:prstDash val="solid"/>
              <a:miter lim="82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56"/>
            <p:cNvSpPr/>
            <p:nvPr/>
          </p:nvSpPr>
          <p:spPr>
            <a:xfrm>
              <a:off x="667329" y="2653827"/>
              <a:ext cx="76436" cy="68461"/>
            </a:xfrm>
            <a:custGeom>
              <a:avLst/>
              <a:gdLst/>
              <a:ahLst/>
              <a:cxnLst/>
              <a:rect l="l" t="t" r="r" b="b"/>
              <a:pathLst>
                <a:path w="1821" h="1631" extrusionOk="0">
                  <a:moveTo>
                    <a:pt x="903" y="0"/>
                  </a:moveTo>
                  <a:lnTo>
                    <a:pt x="1" y="1630"/>
                  </a:lnTo>
                  <a:lnTo>
                    <a:pt x="1" y="1630"/>
                  </a:lnTo>
                  <a:lnTo>
                    <a:pt x="1821" y="1539"/>
                  </a:lnTo>
                  <a:lnTo>
                    <a:pt x="9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 name="Google Shape;19450;p57"/>
          <p:cNvPicPr preferRelativeResize="0"/>
          <p:nvPr/>
        </p:nvPicPr>
        <p:blipFill rotWithShape="1">
          <a:blip r:embed="rId3">
            <a:alphaModFix/>
          </a:blip>
          <a:srcRect l="52339" r="5922"/>
          <a:stretch/>
        </p:blipFill>
        <p:spPr>
          <a:xfrm>
            <a:off x="1289319" y="1337579"/>
            <a:ext cx="2042743" cy="2403147"/>
          </a:xfrm>
          <a:prstGeom prst="rect">
            <a:avLst/>
          </a:prstGeom>
          <a:noFill/>
          <a:ln w="28575" cap="flat" cmpd="sng">
            <a:solidFill>
              <a:schemeClr val="accent2"/>
            </a:solidFill>
            <a:prstDash val="solid"/>
            <a:round/>
            <a:headEnd type="none" w="sm" len="sm"/>
            <a:tailEnd type="none" w="sm" len="sm"/>
          </a:ln>
        </p:spPr>
      </p:pic>
      <p:pic>
        <p:nvPicPr>
          <p:cNvPr id="3" name="Imagen 2"/>
          <p:cNvPicPr>
            <a:picLocks noChangeAspect="1"/>
          </p:cNvPicPr>
          <p:nvPr/>
        </p:nvPicPr>
        <p:blipFill rotWithShape="1">
          <a:blip r:embed="rId4"/>
          <a:srcRect l="81455" t="22303" r="4727" b="55717"/>
          <a:stretch/>
        </p:blipFill>
        <p:spPr>
          <a:xfrm>
            <a:off x="7461007" y="3632663"/>
            <a:ext cx="1400360" cy="1252954"/>
          </a:xfrm>
          <a:prstGeom prst="rect">
            <a:avLst/>
          </a:prstGeom>
        </p:spPr>
      </p:pic>
      <p:sp>
        <p:nvSpPr>
          <p:cNvPr id="21" name="Marco 20"/>
          <p:cNvSpPr/>
          <p:nvPr/>
        </p:nvSpPr>
        <p:spPr>
          <a:xfrm>
            <a:off x="3764112" y="2850202"/>
            <a:ext cx="5283046" cy="302645"/>
          </a:xfrm>
          <a:prstGeom prst="frame">
            <a:avLst/>
          </a:prstGeom>
          <a:solidFill>
            <a:schemeClr val="tx2">
              <a:lumMod val="5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a:solidFill>
                <a:schemeClr val="tx1"/>
              </a:solidFill>
            </a:endParaRPr>
          </a:p>
        </p:txBody>
      </p:sp>
    </p:spTree>
    <p:extLst>
      <p:ext uri="{BB962C8B-B14F-4D97-AF65-F5344CB8AC3E}">
        <p14:creationId xmlns:p14="http://schemas.microsoft.com/office/powerpoint/2010/main" val="3780773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theme/theme1.xml><?xml version="1.0" encoding="utf-8"?>
<a:theme xmlns:a="http://schemas.openxmlformats.org/drawingml/2006/main" name="School Bullying Prevention Campaign by Slidesgo">
  <a:themeElements>
    <a:clrScheme name="Simple Light">
      <a:dk1>
        <a:srgbClr val="0C0C0C"/>
      </a:dk1>
      <a:lt1>
        <a:srgbClr val="F3F3F3"/>
      </a:lt1>
      <a:dk2>
        <a:srgbClr val="FFDD51"/>
      </a:dk2>
      <a:lt2>
        <a:srgbClr val="C1D8BD"/>
      </a:lt2>
      <a:accent1>
        <a:srgbClr val="95C7E9"/>
      </a:accent1>
      <a:accent2>
        <a:srgbClr val="1766B1"/>
      </a:accent2>
      <a:accent3>
        <a:srgbClr val="CEA3C7"/>
      </a:accent3>
      <a:accent4>
        <a:srgbClr val="D66433"/>
      </a:accent4>
      <a:accent5>
        <a:srgbClr val="FFFFFF"/>
      </a:accent5>
      <a:accent6>
        <a:srgbClr val="FFFFFF"/>
      </a:accent6>
      <a:hlink>
        <a:srgbClr val="0C0C0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1416</TotalTime>
  <Words>2177</Words>
  <Application>Microsoft Office PowerPoint</Application>
  <PresentationFormat>Presentación en pantalla (16:9)</PresentationFormat>
  <Paragraphs>355</Paragraphs>
  <Slides>33</Slides>
  <Notes>33</Notes>
  <HiddenSlides>0</HiddenSlides>
  <MMClips>3</MMClips>
  <ScaleCrop>false</ScaleCrop>
  <HeadingPairs>
    <vt:vector size="6" baseType="variant">
      <vt:variant>
        <vt:lpstr>Fuentes usadas</vt:lpstr>
      </vt:variant>
      <vt:variant>
        <vt:i4>9</vt:i4>
      </vt:variant>
      <vt:variant>
        <vt:lpstr>Tema</vt:lpstr>
      </vt:variant>
      <vt:variant>
        <vt:i4>1</vt:i4>
      </vt:variant>
      <vt:variant>
        <vt:lpstr>Títulos de diapositiva</vt:lpstr>
      </vt:variant>
      <vt:variant>
        <vt:i4>33</vt:i4>
      </vt:variant>
    </vt:vector>
  </HeadingPairs>
  <TitlesOfParts>
    <vt:vector size="43" baseType="lpstr">
      <vt:lpstr>Helvetica Neue Medium</vt:lpstr>
      <vt:lpstr>Arial</vt:lpstr>
      <vt:lpstr>PT Sans</vt:lpstr>
      <vt:lpstr>Quicksand SemiBold</vt:lpstr>
      <vt:lpstr>Wingdings</vt:lpstr>
      <vt:lpstr>Yusei Magic</vt:lpstr>
      <vt:lpstr>Urbanist ExtraBold</vt:lpstr>
      <vt:lpstr>Bebas Neue</vt:lpstr>
      <vt:lpstr>Karla</vt:lpstr>
      <vt:lpstr>School Bullying Prevention Campaign by Slidesgo</vt:lpstr>
      <vt:lpstr>¿Si la Ley tuviera rostro, cual sería?</vt:lpstr>
      <vt:lpstr>Ley de Acoso Laboral, Sexual y Violencia en el trabajo</vt:lpstr>
      <vt:lpstr>Datos relevantes</vt:lpstr>
      <vt:lpstr>¿Quién fué Karin?</vt:lpstr>
      <vt:lpstr>Reflexión Grupal</vt:lpstr>
      <vt:lpstr>Definiciones</vt:lpstr>
      <vt:lpstr>Presentación de PowerPoint</vt:lpstr>
      <vt:lpstr>La importancia del CDA</vt:lpstr>
      <vt:lpstr>TRIVIA</vt:lpstr>
      <vt:lpstr>Presentación de PowerPoint</vt:lpstr>
      <vt:lpstr>Ejemplos Acoso Laboral</vt:lpstr>
      <vt:lpstr>Examinar 1 caso</vt:lpstr>
      <vt:lpstr>Ejemplos Acoso Sexual</vt:lpstr>
      <vt:lpstr>Examinar 1 caso</vt:lpstr>
      <vt:lpstr>Ejemplos Violencia en el Trabajo</vt:lpstr>
      <vt:lpstr>TRIVIA</vt:lpstr>
      <vt:lpstr>No constituye Violencia</vt:lpstr>
      <vt:lpstr>Cambios en las empresas</vt:lpstr>
      <vt:lpstr>Perspectiva de Género</vt:lpstr>
      <vt:lpstr>Diagrama de proceso 1/1</vt:lpstr>
      <vt:lpstr>Diagrama de proceso 2/2</vt:lpstr>
      <vt:lpstr>Como implementar</vt:lpstr>
      <vt:lpstr>Flujograma de eventos</vt:lpstr>
      <vt:lpstr>Flujograma de procesos</vt:lpstr>
      <vt:lpstr>2-3 días</vt:lpstr>
      <vt:lpstr>Canal de denuncia</vt:lpstr>
      <vt:lpstr>Preguntas frecuentes</vt:lpstr>
      <vt:lpstr>Preguntas frecuentes</vt:lpstr>
      <vt:lpstr>Pregunta Ticket #26,451</vt:lpstr>
      <vt:lpstr>Recomendación ACHS</vt:lpstr>
      <vt:lpstr>01</vt:lpstr>
      <vt:lpstr>“La edad es un tema de la mente sobre la materia. Si no te importa, no importa.”  (Mark Twain)  Tu eres el único que puede decidir si la edad te afecta para cambiar o no. </vt:lpstr>
      <vt:lpstr>Ley de Acoso Laboral, Sexual y Violencia en el trabajo</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¿Si la Ley tuviera cara, cual sería?</dc:title>
  <cp:lastModifiedBy>Usuario de Windows</cp:lastModifiedBy>
  <cp:revision>83</cp:revision>
  <dcterms:modified xsi:type="dcterms:W3CDTF">2024-08-03T03:17:54Z</dcterms:modified>
</cp:coreProperties>
</file>